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25.jpg" ContentType="image/pn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2" r:id="rId1"/>
    <p:sldMasterId id="2147484029" r:id="rId2"/>
  </p:sldMasterIdLst>
  <p:notesMasterIdLst>
    <p:notesMasterId r:id="rId75"/>
  </p:notesMasterIdLst>
  <p:handoutMasterIdLst>
    <p:handoutMasterId r:id="rId76"/>
  </p:handoutMasterIdLst>
  <p:sldIdLst>
    <p:sldId id="256" r:id="rId3"/>
    <p:sldId id="257" r:id="rId4"/>
    <p:sldId id="340" r:id="rId5"/>
    <p:sldId id="292" r:id="rId6"/>
    <p:sldId id="294" r:id="rId7"/>
    <p:sldId id="296" r:id="rId8"/>
    <p:sldId id="297" r:id="rId9"/>
    <p:sldId id="298" r:id="rId10"/>
    <p:sldId id="276" r:id="rId11"/>
    <p:sldId id="302" r:id="rId12"/>
    <p:sldId id="300" r:id="rId13"/>
    <p:sldId id="277" r:id="rId14"/>
    <p:sldId id="311" r:id="rId15"/>
    <p:sldId id="347" r:id="rId16"/>
    <p:sldId id="328" r:id="rId17"/>
    <p:sldId id="330" r:id="rId18"/>
    <p:sldId id="331" r:id="rId19"/>
    <p:sldId id="349" r:id="rId20"/>
    <p:sldId id="329" r:id="rId21"/>
    <p:sldId id="334" r:id="rId22"/>
    <p:sldId id="348" r:id="rId23"/>
    <p:sldId id="332" r:id="rId24"/>
    <p:sldId id="278" r:id="rId25"/>
    <p:sldId id="333" r:id="rId26"/>
    <p:sldId id="335" r:id="rId27"/>
    <p:sldId id="321" r:id="rId28"/>
    <p:sldId id="275" r:id="rId29"/>
    <p:sldId id="350" r:id="rId30"/>
    <p:sldId id="336" r:id="rId31"/>
    <p:sldId id="339" r:id="rId32"/>
    <p:sldId id="341" r:id="rId33"/>
    <p:sldId id="338" r:id="rId34"/>
    <p:sldId id="337" r:id="rId35"/>
    <p:sldId id="299" r:id="rId36"/>
    <p:sldId id="346" r:id="rId37"/>
    <p:sldId id="345" r:id="rId38"/>
    <p:sldId id="303" r:id="rId39"/>
    <p:sldId id="323" r:id="rId40"/>
    <p:sldId id="268" r:id="rId41"/>
    <p:sldId id="310" r:id="rId42"/>
    <p:sldId id="309" r:id="rId43"/>
    <p:sldId id="342" r:id="rId44"/>
    <p:sldId id="324" r:id="rId45"/>
    <p:sldId id="258" r:id="rId46"/>
    <p:sldId id="343" r:id="rId47"/>
    <p:sldId id="289" r:id="rId48"/>
    <p:sldId id="280" r:id="rId49"/>
    <p:sldId id="271" r:id="rId50"/>
    <p:sldId id="270" r:id="rId51"/>
    <p:sldId id="272" r:id="rId52"/>
    <p:sldId id="273" r:id="rId53"/>
    <p:sldId id="305" r:id="rId54"/>
    <p:sldId id="344" r:id="rId55"/>
    <p:sldId id="261" r:id="rId56"/>
    <p:sldId id="274" r:id="rId57"/>
    <p:sldId id="306" r:id="rId58"/>
    <p:sldId id="308" r:id="rId59"/>
    <p:sldId id="307" r:id="rId60"/>
    <p:sldId id="262" r:id="rId61"/>
    <p:sldId id="269" r:id="rId62"/>
    <p:sldId id="291" r:id="rId63"/>
    <p:sldId id="282" r:id="rId64"/>
    <p:sldId id="266" r:id="rId65"/>
    <p:sldId id="285" r:id="rId66"/>
    <p:sldId id="267" r:id="rId67"/>
    <p:sldId id="265" r:id="rId68"/>
    <p:sldId id="351" r:id="rId69"/>
    <p:sldId id="325" r:id="rId70"/>
    <p:sldId id="315" r:id="rId71"/>
    <p:sldId id="317" r:id="rId72"/>
    <p:sldId id="264" r:id="rId73"/>
    <p:sldId id="288" r:id="rId74"/>
  </p:sldIdLst>
  <p:sldSz cx="9144000" cy="5143500" type="screen16x9"/>
  <p:notesSz cx="6858000" cy="9144000"/>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6D87"/>
    <a:srgbClr val="464646"/>
    <a:srgbClr val="FBFCFB"/>
    <a:srgbClr val="F9F9F9"/>
    <a:srgbClr val="0E417D"/>
    <a:srgbClr val="0735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60729" autoAdjust="0"/>
  </p:normalViewPr>
  <p:slideViewPr>
    <p:cSldViewPr snapToObjects="1">
      <p:cViewPr varScale="1">
        <p:scale>
          <a:sx n="53" d="100"/>
          <a:sy n="53" d="100"/>
        </p:scale>
        <p:origin x="1632" y="36"/>
      </p:cViewPr>
      <p:guideLst>
        <p:guide orient="horz" pos="2160"/>
        <p:guide pos="2880"/>
        <p:guide orient="horz" pos="162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AA707-E916-4359-8D24-99308FE5F77C}"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150"/>
        </a:p>
      </dgm:t>
    </dgm:pt>
    <dgm:pt modelId="{1C83E5DF-B7CF-4060-84E8-88951628BA39}">
      <dgm:prSet phldrT="[Text]"/>
      <dgm:spPr/>
      <dgm:t>
        <a:bodyPr/>
        <a:lstStyle/>
        <a:p>
          <a:r>
            <a:rPr lang="en-150" dirty="0"/>
            <a:t>User research</a:t>
          </a:r>
        </a:p>
      </dgm:t>
    </dgm:pt>
    <dgm:pt modelId="{FA66F7B5-CB45-4DBA-9351-78048138C6E0}" type="parTrans" cxnId="{8C874FD0-13B0-440C-809D-B82A3FD889A6}">
      <dgm:prSet/>
      <dgm:spPr/>
      <dgm:t>
        <a:bodyPr/>
        <a:lstStyle/>
        <a:p>
          <a:endParaRPr lang="en-150"/>
        </a:p>
      </dgm:t>
    </dgm:pt>
    <dgm:pt modelId="{6ACC3D04-5476-4E87-9919-11A663109004}" type="sibTrans" cxnId="{8C874FD0-13B0-440C-809D-B82A3FD889A6}">
      <dgm:prSet/>
      <dgm:spPr/>
      <dgm:t>
        <a:bodyPr/>
        <a:lstStyle/>
        <a:p>
          <a:endParaRPr lang="en-150"/>
        </a:p>
      </dgm:t>
    </dgm:pt>
    <dgm:pt modelId="{98674F92-6F22-4579-8247-7374F4231520}">
      <dgm:prSet phldrT="[Text]"/>
      <dgm:spPr/>
      <dgm:t>
        <a:bodyPr/>
        <a:lstStyle/>
        <a:p>
          <a:r>
            <a:rPr lang="en-150" dirty="0"/>
            <a:t>Prototype</a:t>
          </a:r>
        </a:p>
      </dgm:t>
    </dgm:pt>
    <dgm:pt modelId="{BFDB6A96-2196-4640-A6F6-69008129D02C}" type="parTrans" cxnId="{50D843F9-3168-4CEE-9FB9-A8F844923390}">
      <dgm:prSet/>
      <dgm:spPr/>
      <dgm:t>
        <a:bodyPr/>
        <a:lstStyle/>
        <a:p>
          <a:endParaRPr lang="en-150"/>
        </a:p>
      </dgm:t>
    </dgm:pt>
    <dgm:pt modelId="{CB2C185B-DA90-45CC-80B7-C5DA21084DD2}" type="sibTrans" cxnId="{50D843F9-3168-4CEE-9FB9-A8F844923390}">
      <dgm:prSet/>
      <dgm:spPr/>
      <dgm:t>
        <a:bodyPr/>
        <a:lstStyle/>
        <a:p>
          <a:endParaRPr lang="en-150"/>
        </a:p>
      </dgm:t>
    </dgm:pt>
    <dgm:pt modelId="{45ED0C55-0F5B-4D85-86C2-B5F7CF8E9532}">
      <dgm:prSet phldrT="[Text]"/>
      <dgm:spPr/>
      <dgm:t>
        <a:bodyPr/>
        <a:lstStyle/>
        <a:p>
          <a:r>
            <a:rPr lang="en-150" dirty="0"/>
            <a:t>Evaluate</a:t>
          </a:r>
        </a:p>
      </dgm:t>
    </dgm:pt>
    <dgm:pt modelId="{54F35471-D20C-46BA-B6F3-5AC9EBCF4351}" type="parTrans" cxnId="{34EEFE83-9048-4F23-9973-E3D73A3512EC}">
      <dgm:prSet/>
      <dgm:spPr/>
      <dgm:t>
        <a:bodyPr/>
        <a:lstStyle/>
        <a:p>
          <a:endParaRPr lang="en-150"/>
        </a:p>
      </dgm:t>
    </dgm:pt>
    <dgm:pt modelId="{B5A479C5-D666-4708-9C35-AE54BEC0B69A}" type="sibTrans" cxnId="{34EEFE83-9048-4F23-9973-E3D73A3512EC}">
      <dgm:prSet/>
      <dgm:spPr/>
      <dgm:t>
        <a:bodyPr/>
        <a:lstStyle/>
        <a:p>
          <a:endParaRPr lang="en-150"/>
        </a:p>
      </dgm:t>
    </dgm:pt>
    <dgm:pt modelId="{8C3D327C-8282-416E-96B4-AE9370FB7E3C}" type="pres">
      <dgm:prSet presAssocID="{35EAA707-E916-4359-8D24-99308FE5F77C}" presName="cycle" presStyleCnt="0">
        <dgm:presLayoutVars>
          <dgm:dir/>
          <dgm:resizeHandles val="exact"/>
        </dgm:presLayoutVars>
      </dgm:prSet>
      <dgm:spPr/>
    </dgm:pt>
    <dgm:pt modelId="{FF221457-50D1-4803-A72D-D256862158D0}" type="pres">
      <dgm:prSet presAssocID="{1C83E5DF-B7CF-4060-84E8-88951628BA39}" presName="node" presStyleLbl="node1" presStyleIdx="0" presStyleCnt="3">
        <dgm:presLayoutVars>
          <dgm:bulletEnabled val="1"/>
        </dgm:presLayoutVars>
      </dgm:prSet>
      <dgm:spPr/>
    </dgm:pt>
    <dgm:pt modelId="{55DBED79-F1CD-4900-9E5B-3F8AC4941345}" type="pres">
      <dgm:prSet presAssocID="{6ACC3D04-5476-4E87-9919-11A663109004}" presName="sibTrans" presStyleLbl="sibTrans2D1" presStyleIdx="0" presStyleCnt="3"/>
      <dgm:spPr/>
    </dgm:pt>
    <dgm:pt modelId="{A430A19F-5D03-4EBC-9FFC-74FC1CFFD132}" type="pres">
      <dgm:prSet presAssocID="{6ACC3D04-5476-4E87-9919-11A663109004}" presName="connectorText" presStyleLbl="sibTrans2D1" presStyleIdx="0" presStyleCnt="3"/>
      <dgm:spPr/>
    </dgm:pt>
    <dgm:pt modelId="{9C00CE30-D891-4BF5-951C-7249FD90CA14}" type="pres">
      <dgm:prSet presAssocID="{98674F92-6F22-4579-8247-7374F4231520}" presName="node" presStyleLbl="node1" presStyleIdx="1" presStyleCnt="3">
        <dgm:presLayoutVars>
          <dgm:bulletEnabled val="1"/>
        </dgm:presLayoutVars>
      </dgm:prSet>
      <dgm:spPr/>
    </dgm:pt>
    <dgm:pt modelId="{F1979096-CA32-41B8-AE38-636AEFD10480}" type="pres">
      <dgm:prSet presAssocID="{CB2C185B-DA90-45CC-80B7-C5DA21084DD2}" presName="sibTrans" presStyleLbl="sibTrans2D1" presStyleIdx="1" presStyleCnt="3"/>
      <dgm:spPr/>
    </dgm:pt>
    <dgm:pt modelId="{6D165C6F-3135-4303-8EDE-D22A958B19FC}" type="pres">
      <dgm:prSet presAssocID="{CB2C185B-DA90-45CC-80B7-C5DA21084DD2}" presName="connectorText" presStyleLbl="sibTrans2D1" presStyleIdx="1" presStyleCnt="3"/>
      <dgm:spPr/>
    </dgm:pt>
    <dgm:pt modelId="{49492B77-DFDE-4342-9481-D7FA66C081E2}" type="pres">
      <dgm:prSet presAssocID="{45ED0C55-0F5B-4D85-86C2-B5F7CF8E9532}" presName="node" presStyleLbl="node1" presStyleIdx="2" presStyleCnt="3">
        <dgm:presLayoutVars>
          <dgm:bulletEnabled val="1"/>
        </dgm:presLayoutVars>
      </dgm:prSet>
      <dgm:spPr/>
    </dgm:pt>
    <dgm:pt modelId="{F8541BDC-8729-40C4-A2A0-3C17D35BFDCB}" type="pres">
      <dgm:prSet presAssocID="{B5A479C5-D666-4708-9C35-AE54BEC0B69A}" presName="sibTrans" presStyleLbl="sibTrans2D1" presStyleIdx="2" presStyleCnt="3"/>
      <dgm:spPr/>
    </dgm:pt>
    <dgm:pt modelId="{7EC1C0EC-EB14-4D9C-9808-5ACE26E37ACA}" type="pres">
      <dgm:prSet presAssocID="{B5A479C5-D666-4708-9C35-AE54BEC0B69A}" presName="connectorText" presStyleLbl="sibTrans2D1" presStyleIdx="2" presStyleCnt="3"/>
      <dgm:spPr/>
    </dgm:pt>
  </dgm:ptLst>
  <dgm:cxnLst>
    <dgm:cxn modelId="{1822450F-A0D8-48AF-BAD7-5EDE61654B96}" type="presOf" srcId="{35EAA707-E916-4359-8D24-99308FE5F77C}" destId="{8C3D327C-8282-416E-96B4-AE9370FB7E3C}" srcOrd="0" destOrd="0" presId="urn:microsoft.com/office/officeart/2005/8/layout/cycle2"/>
    <dgm:cxn modelId="{8E00DD13-AFFB-4874-82E9-BD17109D8D1E}" type="presOf" srcId="{B5A479C5-D666-4708-9C35-AE54BEC0B69A}" destId="{F8541BDC-8729-40C4-A2A0-3C17D35BFDCB}" srcOrd="0" destOrd="0" presId="urn:microsoft.com/office/officeart/2005/8/layout/cycle2"/>
    <dgm:cxn modelId="{334A972F-B975-4E37-B733-5AD83039E8B9}" type="presOf" srcId="{B5A479C5-D666-4708-9C35-AE54BEC0B69A}" destId="{7EC1C0EC-EB14-4D9C-9808-5ACE26E37ACA}" srcOrd="1" destOrd="0" presId="urn:microsoft.com/office/officeart/2005/8/layout/cycle2"/>
    <dgm:cxn modelId="{34EEFE83-9048-4F23-9973-E3D73A3512EC}" srcId="{35EAA707-E916-4359-8D24-99308FE5F77C}" destId="{45ED0C55-0F5B-4D85-86C2-B5F7CF8E9532}" srcOrd="2" destOrd="0" parTransId="{54F35471-D20C-46BA-B6F3-5AC9EBCF4351}" sibTransId="{B5A479C5-D666-4708-9C35-AE54BEC0B69A}"/>
    <dgm:cxn modelId="{291D2A85-A68C-4772-BC93-C40A2A4C8F0B}" type="presOf" srcId="{CB2C185B-DA90-45CC-80B7-C5DA21084DD2}" destId="{F1979096-CA32-41B8-AE38-636AEFD10480}" srcOrd="0" destOrd="0" presId="urn:microsoft.com/office/officeart/2005/8/layout/cycle2"/>
    <dgm:cxn modelId="{8AD96091-99DF-4627-A3E2-E08EF336A5DA}" type="presOf" srcId="{1C83E5DF-B7CF-4060-84E8-88951628BA39}" destId="{FF221457-50D1-4803-A72D-D256862158D0}" srcOrd="0" destOrd="0" presId="urn:microsoft.com/office/officeart/2005/8/layout/cycle2"/>
    <dgm:cxn modelId="{8320E394-D20F-49DF-9F3B-648FDC4DCE5B}" type="presOf" srcId="{CB2C185B-DA90-45CC-80B7-C5DA21084DD2}" destId="{6D165C6F-3135-4303-8EDE-D22A958B19FC}" srcOrd="1" destOrd="0" presId="urn:microsoft.com/office/officeart/2005/8/layout/cycle2"/>
    <dgm:cxn modelId="{534A7599-274D-4B61-A7E6-D89D2D492B63}" type="presOf" srcId="{6ACC3D04-5476-4E87-9919-11A663109004}" destId="{A430A19F-5D03-4EBC-9FFC-74FC1CFFD132}" srcOrd="1" destOrd="0" presId="urn:microsoft.com/office/officeart/2005/8/layout/cycle2"/>
    <dgm:cxn modelId="{1888E5B0-3B02-4937-8DC9-A52407F5E50F}" type="presOf" srcId="{45ED0C55-0F5B-4D85-86C2-B5F7CF8E9532}" destId="{49492B77-DFDE-4342-9481-D7FA66C081E2}" srcOrd="0" destOrd="0" presId="urn:microsoft.com/office/officeart/2005/8/layout/cycle2"/>
    <dgm:cxn modelId="{8C874FD0-13B0-440C-809D-B82A3FD889A6}" srcId="{35EAA707-E916-4359-8D24-99308FE5F77C}" destId="{1C83E5DF-B7CF-4060-84E8-88951628BA39}" srcOrd="0" destOrd="0" parTransId="{FA66F7B5-CB45-4DBA-9351-78048138C6E0}" sibTransId="{6ACC3D04-5476-4E87-9919-11A663109004}"/>
    <dgm:cxn modelId="{F64084D8-8B55-4525-BA28-E15F4DB0D3D6}" type="presOf" srcId="{98674F92-6F22-4579-8247-7374F4231520}" destId="{9C00CE30-D891-4BF5-951C-7249FD90CA14}" srcOrd="0" destOrd="0" presId="urn:microsoft.com/office/officeart/2005/8/layout/cycle2"/>
    <dgm:cxn modelId="{45A278F4-B7F0-4AFB-9B85-B8E8A21C2A6E}" type="presOf" srcId="{6ACC3D04-5476-4E87-9919-11A663109004}" destId="{55DBED79-F1CD-4900-9E5B-3F8AC4941345}" srcOrd="0" destOrd="0" presId="urn:microsoft.com/office/officeart/2005/8/layout/cycle2"/>
    <dgm:cxn modelId="{50D843F9-3168-4CEE-9FB9-A8F844923390}" srcId="{35EAA707-E916-4359-8D24-99308FE5F77C}" destId="{98674F92-6F22-4579-8247-7374F4231520}" srcOrd="1" destOrd="0" parTransId="{BFDB6A96-2196-4640-A6F6-69008129D02C}" sibTransId="{CB2C185B-DA90-45CC-80B7-C5DA21084DD2}"/>
    <dgm:cxn modelId="{8F301DC4-4BF8-476E-BD3E-40FBFC939F70}" type="presParOf" srcId="{8C3D327C-8282-416E-96B4-AE9370FB7E3C}" destId="{FF221457-50D1-4803-A72D-D256862158D0}" srcOrd="0" destOrd="0" presId="urn:microsoft.com/office/officeart/2005/8/layout/cycle2"/>
    <dgm:cxn modelId="{941FC366-8BC6-44FF-9C47-94475ED9A4D6}" type="presParOf" srcId="{8C3D327C-8282-416E-96B4-AE9370FB7E3C}" destId="{55DBED79-F1CD-4900-9E5B-3F8AC4941345}" srcOrd="1" destOrd="0" presId="urn:microsoft.com/office/officeart/2005/8/layout/cycle2"/>
    <dgm:cxn modelId="{57EC2CC7-9FE3-48D8-A150-F34462607F6F}" type="presParOf" srcId="{55DBED79-F1CD-4900-9E5B-3F8AC4941345}" destId="{A430A19F-5D03-4EBC-9FFC-74FC1CFFD132}" srcOrd="0" destOrd="0" presId="urn:microsoft.com/office/officeart/2005/8/layout/cycle2"/>
    <dgm:cxn modelId="{27013FEA-3D04-47B7-8D85-E289DB07B54D}" type="presParOf" srcId="{8C3D327C-8282-416E-96B4-AE9370FB7E3C}" destId="{9C00CE30-D891-4BF5-951C-7249FD90CA14}" srcOrd="2" destOrd="0" presId="urn:microsoft.com/office/officeart/2005/8/layout/cycle2"/>
    <dgm:cxn modelId="{B07878ED-254A-4685-8602-955BE02C8D36}" type="presParOf" srcId="{8C3D327C-8282-416E-96B4-AE9370FB7E3C}" destId="{F1979096-CA32-41B8-AE38-636AEFD10480}" srcOrd="3" destOrd="0" presId="urn:microsoft.com/office/officeart/2005/8/layout/cycle2"/>
    <dgm:cxn modelId="{16546EB1-C82B-4196-93AA-CB5689C91127}" type="presParOf" srcId="{F1979096-CA32-41B8-AE38-636AEFD10480}" destId="{6D165C6F-3135-4303-8EDE-D22A958B19FC}" srcOrd="0" destOrd="0" presId="urn:microsoft.com/office/officeart/2005/8/layout/cycle2"/>
    <dgm:cxn modelId="{B8B7B644-EB3D-4BA3-9A27-94E091AA35F1}" type="presParOf" srcId="{8C3D327C-8282-416E-96B4-AE9370FB7E3C}" destId="{49492B77-DFDE-4342-9481-D7FA66C081E2}" srcOrd="4" destOrd="0" presId="urn:microsoft.com/office/officeart/2005/8/layout/cycle2"/>
    <dgm:cxn modelId="{D0DFF2EE-C083-439D-B4B3-AC34E79FA109}" type="presParOf" srcId="{8C3D327C-8282-416E-96B4-AE9370FB7E3C}" destId="{F8541BDC-8729-40C4-A2A0-3C17D35BFDCB}" srcOrd="5" destOrd="0" presId="urn:microsoft.com/office/officeart/2005/8/layout/cycle2"/>
    <dgm:cxn modelId="{F468CEA8-7F03-4876-8627-A57374785B85}" type="presParOf" srcId="{F8541BDC-8729-40C4-A2A0-3C17D35BFDCB}" destId="{7EC1C0EC-EB14-4D9C-9808-5ACE26E37AC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EAA707-E916-4359-8D24-99308FE5F77C}"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150"/>
        </a:p>
      </dgm:t>
    </dgm:pt>
    <dgm:pt modelId="{1C83E5DF-B7CF-4060-84E8-88951628BA39}">
      <dgm:prSet phldrT="[Text]"/>
      <dgm:spPr/>
      <dgm:t>
        <a:bodyPr/>
        <a:lstStyle/>
        <a:p>
          <a:r>
            <a:rPr lang="en-150" dirty="0"/>
            <a:t>User research</a:t>
          </a:r>
        </a:p>
      </dgm:t>
    </dgm:pt>
    <dgm:pt modelId="{FA66F7B5-CB45-4DBA-9351-78048138C6E0}" type="parTrans" cxnId="{8C874FD0-13B0-440C-809D-B82A3FD889A6}">
      <dgm:prSet/>
      <dgm:spPr/>
      <dgm:t>
        <a:bodyPr/>
        <a:lstStyle/>
        <a:p>
          <a:endParaRPr lang="en-150"/>
        </a:p>
      </dgm:t>
    </dgm:pt>
    <dgm:pt modelId="{6ACC3D04-5476-4E87-9919-11A663109004}" type="sibTrans" cxnId="{8C874FD0-13B0-440C-809D-B82A3FD889A6}">
      <dgm:prSet/>
      <dgm:spPr/>
      <dgm:t>
        <a:bodyPr/>
        <a:lstStyle/>
        <a:p>
          <a:endParaRPr lang="en-150"/>
        </a:p>
      </dgm:t>
    </dgm:pt>
    <dgm:pt modelId="{98674F92-6F22-4579-8247-7374F4231520}">
      <dgm:prSet phldrT="[Text]"/>
      <dgm:spPr/>
      <dgm:t>
        <a:bodyPr/>
        <a:lstStyle/>
        <a:p>
          <a:r>
            <a:rPr lang="en-150" dirty="0"/>
            <a:t>Prototype</a:t>
          </a:r>
        </a:p>
      </dgm:t>
    </dgm:pt>
    <dgm:pt modelId="{BFDB6A96-2196-4640-A6F6-69008129D02C}" type="parTrans" cxnId="{50D843F9-3168-4CEE-9FB9-A8F844923390}">
      <dgm:prSet/>
      <dgm:spPr/>
      <dgm:t>
        <a:bodyPr/>
        <a:lstStyle/>
        <a:p>
          <a:endParaRPr lang="en-150"/>
        </a:p>
      </dgm:t>
    </dgm:pt>
    <dgm:pt modelId="{CB2C185B-DA90-45CC-80B7-C5DA21084DD2}" type="sibTrans" cxnId="{50D843F9-3168-4CEE-9FB9-A8F844923390}">
      <dgm:prSet/>
      <dgm:spPr/>
      <dgm:t>
        <a:bodyPr/>
        <a:lstStyle/>
        <a:p>
          <a:endParaRPr lang="en-150"/>
        </a:p>
      </dgm:t>
    </dgm:pt>
    <dgm:pt modelId="{45ED0C55-0F5B-4D85-86C2-B5F7CF8E9532}">
      <dgm:prSet phldrT="[Text]"/>
      <dgm:spPr/>
      <dgm:t>
        <a:bodyPr/>
        <a:lstStyle/>
        <a:p>
          <a:r>
            <a:rPr lang="en-150" dirty="0"/>
            <a:t>Evaluate</a:t>
          </a:r>
        </a:p>
      </dgm:t>
    </dgm:pt>
    <dgm:pt modelId="{54F35471-D20C-46BA-B6F3-5AC9EBCF4351}" type="parTrans" cxnId="{34EEFE83-9048-4F23-9973-E3D73A3512EC}">
      <dgm:prSet/>
      <dgm:spPr/>
      <dgm:t>
        <a:bodyPr/>
        <a:lstStyle/>
        <a:p>
          <a:endParaRPr lang="en-150"/>
        </a:p>
      </dgm:t>
    </dgm:pt>
    <dgm:pt modelId="{B5A479C5-D666-4708-9C35-AE54BEC0B69A}" type="sibTrans" cxnId="{34EEFE83-9048-4F23-9973-E3D73A3512EC}">
      <dgm:prSet/>
      <dgm:spPr/>
      <dgm:t>
        <a:bodyPr/>
        <a:lstStyle/>
        <a:p>
          <a:endParaRPr lang="en-150"/>
        </a:p>
      </dgm:t>
    </dgm:pt>
    <dgm:pt modelId="{8C3D327C-8282-416E-96B4-AE9370FB7E3C}" type="pres">
      <dgm:prSet presAssocID="{35EAA707-E916-4359-8D24-99308FE5F77C}" presName="cycle" presStyleCnt="0">
        <dgm:presLayoutVars>
          <dgm:dir/>
          <dgm:resizeHandles val="exact"/>
        </dgm:presLayoutVars>
      </dgm:prSet>
      <dgm:spPr/>
    </dgm:pt>
    <dgm:pt modelId="{FF221457-50D1-4803-A72D-D256862158D0}" type="pres">
      <dgm:prSet presAssocID="{1C83E5DF-B7CF-4060-84E8-88951628BA39}" presName="node" presStyleLbl="node1" presStyleIdx="0" presStyleCnt="3">
        <dgm:presLayoutVars>
          <dgm:bulletEnabled val="1"/>
        </dgm:presLayoutVars>
      </dgm:prSet>
      <dgm:spPr/>
    </dgm:pt>
    <dgm:pt modelId="{55DBED79-F1CD-4900-9E5B-3F8AC4941345}" type="pres">
      <dgm:prSet presAssocID="{6ACC3D04-5476-4E87-9919-11A663109004}" presName="sibTrans" presStyleLbl="sibTrans2D1" presStyleIdx="0" presStyleCnt="3"/>
      <dgm:spPr/>
    </dgm:pt>
    <dgm:pt modelId="{A430A19F-5D03-4EBC-9FFC-74FC1CFFD132}" type="pres">
      <dgm:prSet presAssocID="{6ACC3D04-5476-4E87-9919-11A663109004}" presName="connectorText" presStyleLbl="sibTrans2D1" presStyleIdx="0" presStyleCnt="3"/>
      <dgm:spPr/>
    </dgm:pt>
    <dgm:pt modelId="{9C00CE30-D891-4BF5-951C-7249FD90CA14}" type="pres">
      <dgm:prSet presAssocID="{98674F92-6F22-4579-8247-7374F4231520}" presName="node" presStyleLbl="node1" presStyleIdx="1" presStyleCnt="3">
        <dgm:presLayoutVars>
          <dgm:bulletEnabled val="1"/>
        </dgm:presLayoutVars>
      </dgm:prSet>
      <dgm:spPr/>
    </dgm:pt>
    <dgm:pt modelId="{F1979096-CA32-41B8-AE38-636AEFD10480}" type="pres">
      <dgm:prSet presAssocID="{CB2C185B-DA90-45CC-80B7-C5DA21084DD2}" presName="sibTrans" presStyleLbl="sibTrans2D1" presStyleIdx="1" presStyleCnt="3"/>
      <dgm:spPr/>
    </dgm:pt>
    <dgm:pt modelId="{6D165C6F-3135-4303-8EDE-D22A958B19FC}" type="pres">
      <dgm:prSet presAssocID="{CB2C185B-DA90-45CC-80B7-C5DA21084DD2}" presName="connectorText" presStyleLbl="sibTrans2D1" presStyleIdx="1" presStyleCnt="3"/>
      <dgm:spPr/>
    </dgm:pt>
    <dgm:pt modelId="{49492B77-DFDE-4342-9481-D7FA66C081E2}" type="pres">
      <dgm:prSet presAssocID="{45ED0C55-0F5B-4D85-86C2-B5F7CF8E9532}" presName="node" presStyleLbl="node1" presStyleIdx="2" presStyleCnt="3">
        <dgm:presLayoutVars>
          <dgm:bulletEnabled val="1"/>
        </dgm:presLayoutVars>
      </dgm:prSet>
      <dgm:spPr/>
    </dgm:pt>
    <dgm:pt modelId="{F8541BDC-8729-40C4-A2A0-3C17D35BFDCB}" type="pres">
      <dgm:prSet presAssocID="{B5A479C5-D666-4708-9C35-AE54BEC0B69A}" presName="sibTrans" presStyleLbl="sibTrans2D1" presStyleIdx="2" presStyleCnt="3"/>
      <dgm:spPr/>
    </dgm:pt>
    <dgm:pt modelId="{7EC1C0EC-EB14-4D9C-9808-5ACE26E37ACA}" type="pres">
      <dgm:prSet presAssocID="{B5A479C5-D666-4708-9C35-AE54BEC0B69A}" presName="connectorText" presStyleLbl="sibTrans2D1" presStyleIdx="2" presStyleCnt="3"/>
      <dgm:spPr/>
    </dgm:pt>
  </dgm:ptLst>
  <dgm:cxnLst>
    <dgm:cxn modelId="{1822450F-A0D8-48AF-BAD7-5EDE61654B96}" type="presOf" srcId="{35EAA707-E916-4359-8D24-99308FE5F77C}" destId="{8C3D327C-8282-416E-96B4-AE9370FB7E3C}" srcOrd="0" destOrd="0" presId="urn:microsoft.com/office/officeart/2005/8/layout/cycle2"/>
    <dgm:cxn modelId="{8E00DD13-AFFB-4874-82E9-BD17109D8D1E}" type="presOf" srcId="{B5A479C5-D666-4708-9C35-AE54BEC0B69A}" destId="{F8541BDC-8729-40C4-A2A0-3C17D35BFDCB}" srcOrd="0" destOrd="0" presId="urn:microsoft.com/office/officeart/2005/8/layout/cycle2"/>
    <dgm:cxn modelId="{334A972F-B975-4E37-B733-5AD83039E8B9}" type="presOf" srcId="{B5A479C5-D666-4708-9C35-AE54BEC0B69A}" destId="{7EC1C0EC-EB14-4D9C-9808-5ACE26E37ACA}" srcOrd="1" destOrd="0" presId="urn:microsoft.com/office/officeart/2005/8/layout/cycle2"/>
    <dgm:cxn modelId="{34EEFE83-9048-4F23-9973-E3D73A3512EC}" srcId="{35EAA707-E916-4359-8D24-99308FE5F77C}" destId="{45ED0C55-0F5B-4D85-86C2-B5F7CF8E9532}" srcOrd="2" destOrd="0" parTransId="{54F35471-D20C-46BA-B6F3-5AC9EBCF4351}" sibTransId="{B5A479C5-D666-4708-9C35-AE54BEC0B69A}"/>
    <dgm:cxn modelId="{291D2A85-A68C-4772-BC93-C40A2A4C8F0B}" type="presOf" srcId="{CB2C185B-DA90-45CC-80B7-C5DA21084DD2}" destId="{F1979096-CA32-41B8-AE38-636AEFD10480}" srcOrd="0" destOrd="0" presId="urn:microsoft.com/office/officeart/2005/8/layout/cycle2"/>
    <dgm:cxn modelId="{8AD96091-99DF-4627-A3E2-E08EF336A5DA}" type="presOf" srcId="{1C83E5DF-B7CF-4060-84E8-88951628BA39}" destId="{FF221457-50D1-4803-A72D-D256862158D0}" srcOrd="0" destOrd="0" presId="urn:microsoft.com/office/officeart/2005/8/layout/cycle2"/>
    <dgm:cxn modelId="{8320E394-D20F-49DF-9F3B-648FDC4DCE5B}" type="presOf" srcId="{CB2C185B-DA90-45CC-80B7-C5DA21084DD2}" destId="{6D165C6F-3135-4303-8EDE-D22A958B19FC}" srcOrd="1" destOrd="0" presId="urn:microsoft.com/office/officeart/2005/8/layout/cycle2"/>
    <dgm:cxn modelId="{534A7599-274D-4B61-A7E6-D89D2D492B63}" type="presOf" srcId="{6ACC3D04-5476-4E87-9919-11A663109004}" destId="{A430A19F-5D03-4EBC-9FFC-74FC1CFFD132}" srcOrd="1" destOrd="0" presId="urn:microsoft.com/office/officeart/2005/8/layout/cycle2"/>
    <dgm:cxn modelId="{1888E5B0-3B02-4937-8DC9-A52407F5E50F}" type="presOf" srcId="{45ED0C55-0F5B-4D85-86C2-B5F7CF8E9532}" destId="{49492B77-DFDE-4342-9481-D7FA66C081E2}" srcOrd="0" destOrd="0" presId="urn:microsoft.com/office/officeart/2005/8/layout/cycle2"/>
    <dgm:cxn modelId="{8C874FD0-13B0-440C-809D-B82A3FD889A6}" srcId="{35EAA707-E916-4359-8D24-99308FE5F77C}" destId="{1C83E5DF-B7CF-4060-84E8-88951628BA39}" srcOrd="0" destOrd="0" parTransId="{FA66F7B5-CB45-4DBA-9351-78048138C6E0}" sibTransId="{6ACC3D04-5476-4E87-9919-11A663109004}"/>
    <dgm:cxn modelId="{F64084D8-8B55-4525-BA28-E15F4DB0D3D6}" type="presOf" srcId="{98674F92-6F22-4579-8247-7374F4231520}" destId="{9C00CE30-D891-4BF5-951C-7249FD90CA14}" srcOrd="0" destOrd="0" presId="urn:microsoft.com/office/officeart/2005/8/layout/cycle2"/>
    <dgm:cxn modelId="{45A278F4-B7F0-4AFB-9B85-B8E8A21C2A6E}" type="presOf" srcId="{6ACC3D04-5476-4E87-9919-11A663109004}" destId="{55DBED79-F1CD-4900-9E5B-3F8AC4941345}" srcOrd="0" destOrd="0" presId="urn:microsoft.com/office/officeart/2005/8/layout/cycle2"/>
    <dgm:cxn modelId="{50D843F9-3168-4CEE-9FB9-A8F844923390}" srcId="{35EAA707-E916-4359-8D24-99308FE5F77C}" destId="{98674F92-6F22-4579-8247-7374F4231520}" srcOrd="1" destOrd="0" parTransId="{BFDB6A96-2196-4640-A6F6-69008129D02C}" sibTransId="{CB2C185B-DA90-45CC-80B7-C5DA21084DD2}"/>
    <dgm:cxn modelId="{8F301DC4-4BF8-476E-BD3E-40FBFC939F70}" type="presParOf" srcId="{8C3D327C-8282-416E-96B4-AE9370FB7E3C}" destId="{FF221457-50D1-4803-A72D-D256862158D0}" srcOrd="0" destOrd="0" presId="urn:microsoft.com/office/officeart/2005/8/layout/cycle2"/>
    <dgm:cxn modelId="{941FC366-8BC6-44FF-9C47-94475ED9A4D6}" type="presParOf" srcId="{8C3D327C-8282-416E-96B4-AE9370FB7E3C}" destId="{55DBED79-F1CD-4900-9E5B-3F8AC4941345}" srcOrd="1" destOrd="0" presId="urn:microsoft.com/office/officeart/2005/8/layout/cycle2"/>
    <dgm:cxn modelId="{57EC2CC7-9FE3-48D8-A150-F34462607F6F}" type="presParOf" srcId="{55DBED79-F1CD-4900-9E5B-3F8AC4941345}" destId="{A430A19F-5D03-4EBC-9FFC-74FC1CFFD132}" srcOrd="0" destOrd="0" presId="urn:microsoft.com/office/officeart/2005/8/layout/cycle2"/>
    <dgm:cxn modelId="{27013FEA-3D04-47B7-8D85-E289DB07B54D}" type="presParOf" srcId="{8C3D327C-8282-416E-96B4-AE9370FB7E3C}" destId="{9C00CE30-D891-4BF5-951C-7249FD90CA14}" srcOrd="2" destOrd="0" presId="urn:microsoft.com/office/officeart/2005/8/layout/cycle2"/>
    <dgm:cxn modelId="{B07878ED-254A-4685-8602-955BE02C8D36}" type="presParOf" srcId="{8C3D327C-8282-416E-96B4-AE9370FB7E3C}" destId="{F1979096-CA32-41B8-AE38-636AEFD10480}" srcOrd="3" destOrd="0" presId="urn:microsoft.com/office/officeart/2005/8/layout/cycle2"/>
    <dgm:cxn modelId="{16546EB1-C82B-4196-93AA-CB5689C91127}" type="presParOf" srcId="{F1979096-CA32-41B8-AE38-636AEFD10480}" destId="{6D165C6F-3135-4303-8EDE-D22A958B19FC}" srcOrd="0" destOrd="0" presId="urn:microsoft.com/office/officeart/2005/8/layout/cycle2"/>
    <dgm:cxn modelId="{B8B7B644-EB3D-4BA3-9A27-94E091AA35F1}" type="presParOf" srcId="{8C3D327C-8282-416E-96B4-AE9370FB7E3C}" destId="{49492B77-DFDE-4342-9481-D7FA66C081E2}" srcOrd="4" destOrd="0" presId="urn:microsoft.com/office/officeart/2005/8/layout/cycle2"/>
    <dgm:cxn modelId="{D0DFF2EE-C083-439D-B4B3-AC34E79FA109}" type="presParOf" srcId="{8C3D327C-8282-416E-96B4-AE9370FB7E3C}" destId="{F8541BDC-8729-40C4-A2A0-3C17D35BFDCB}" srcOrd="5" destOrd="0" presId="urn:microsoft.com/office/officeart/2005/8/layout/cycle2"/>
    <dgm:cxn modelId="{F468CEA8-7F03-4876-8627-A57374785B85}" type="presParOf" srcId="{F8541BDC-8729-40C4-A2A0-3C17D35BFDCB}" destId="{7EC1C0EC-EB14-4D9C-9808-5ACE26E37AC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21457-50D1-4803-A72D-D256862158D0}">
      <dsp:nvSpPr>
        <dsp:cNvPr id="0" name=""/>
        <dsp:cNvSpPr/>
      </dsp:nvSpPr>
      <dsp:spPr>
        <a:xfrm>
          <a:off x="2993488" y="445"/>
          <a:ext cx="1609880" cy="16098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150" sz="2100" kern="1200" dirty="0"/>
            <a:t>User research</a:t>
          </a:r>
        </a:p>
      </dsp:txBody>
      <dsp:txXfrm>
        <a:off x="3229249" y="236206"/>
        <a:ext cx="1138358" cy="1138358"/>
      </dsp:txXfrm>
    </dsp:sp>
    <dsp:sp modelId="{55DBED79-F1CD-4900-9E5B-3F8AC4941345}">
      <dsp:nvSpPr>
        <dsp:cNvPr id="0" name=""/>
        <dsp:cNvSpPr/>
      </dsp:nvSpPr>
      <dsp:spPr>
        <a:xfrm rot="3600000">
          <a:off x="4182782" y="1569009"/>
          <a:ext cx="426743" cy="5433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150" sz="1700" kern="1200"/>
        </a:p>
      </dsp:txBody>
      <dsp:txXfrm>
        <a:off x="4214788" y="1622240"/>
        <a:ext cx="298720" cy="326000"/>
      </dsp:txXfrm>
    </dsp:sp>
    <dsp:sp modelId="{9C00CE30-D891-4BF5-951C-7249FD90CA14}">
      <dsp:nvSpPr>
        <dsp:cNvPr id="0" name=""/>
        <dsp:cNvSpPr/>
      </dsp:nvSpPr>
      <dsp:spPr>
        <a:xfrm>
          <a:off x="4201016" y="2091946"/>
          <a:ext cx="1609880" cy="1609880"/>
        </a:xfrm>
        <a:prstGeom prst="ellipse">
          <a:avLst/>
        </a:prstGeom>
        <a:solidFill>
          <a:schemeClr val="accent2">
            <a:hueOff val="4281552"/>
            <a:satOff val="18323"/>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150" sz="2100" kern="1200" dirty="0"/>
            <a:t>Prototype</a:t>
          </a:r>
        </a:p>
      </dsp:txBody>
      <dsp:txXfrm>
        <a:off x="4436777" y="2327707"/>
        <a:ext cx="1138358" cy="1138358"/>
      </dsp:txXfrm>
    </dsp:sp>
    <dsp:sp modelId="{F1979096-CA32-41B8-AE38-636AEFD10480}">
      <dsp:nvSpPr>
        <dsp:cNvPr id="0" name=""/>
        <dsp:cNvSpPr/>
      </dsp:nvSpPr>
      <dsp:spPr>
        <a:xfrm rot="10800000">
          <a:off x="3597134" y="2625219"/>
          <a:ext cx="426743" cy="543334"/>
        </a:xfrm>
        <a:prstGeom prst="rightArrow">
          <a:avLst>
            <a:gd name="adj1" fmla="val 60000"/>
            <a:gd name="adj2" fmla="val 50000"/>
          </a:avLst>
        </a:prstGeom>
        <a:solidFill>
          <a:schemeClr val="accent2">
            <a:hueOff val="4281552"/>
            <a:satOff val="18323"/>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150" sz="1700" kern="1200"/>
        </a:p>
      </dsp:txBody>
      <dsp:txXfrm rot="10800000">
        <a:off x="3725157" y="2733886"/>
        <a:ext cx="298720" cy="326000"/>
      </dsp:txXfrm>
    </dsp:sp>
    <dsp:sp modelId="{49492B77-DFDE-4342-9481-D7FA66C081E2}">
      <dsp:nvSpPr>
        <dsp:cNvPr id="0" name=""/>
        <dsp:cNvSpPr/>
      </dsp:nvSpPr>
      <dsp:spPr>
        <a:xfrm>
          <a:off x="1785959" y="2091946"/>
          <a:ext cx="1609880" cy="1609880"/>
        </a:xfrm>
        <a:prstGeom prst="ellipse">
          <a:avLst/>
        </a:prstGeom>
        <a:solidFill>
          <a:schemeClr val="accent2">
            <a:hueOff val="8563103"/>
            <a:satOff val="36645"/>
            <a:lumOff val="-196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150" sz="2100" kern="1200" dirty="0"/>
            <a:t>Evaluate</a:t>
          </a:r>
        </a:p>
      </dsp:txBody>
      <dsp:txXfrm>
        <a:off x="2021720" y="2327707"/>
        <a:ext cx="1138358" cy="1138358"/>
      </dsp:txXfrm>
    </dsp:sp>
    <dsp:sp modelId="{F8541BDC-8729-40C4-A2A0-3C17D35BFDCB}">
      <dsp:nvSpPr>
        <dsp:cNvPr id="0" name=""/>
        <dsp:cNvSpPr/>
      </dsp:nvSpPr>
      <dsp:spPr>
        <a:xfrm rot="18000000">
          <a:off x="2975253" y="1589928"/>
          <a:ext cx="426743" cy="543334"/>
        </a:xfrm>
        <a:prstGeom prst="rightArrow">
          <a:avLst>
            <a:gd name="adj1" fmla="val 60000"/>
            <a:gd name="adj2" fmla="val 50000"/>
          </a:avLst>
        </a:prstGeom>
        <a:solidFill>
          <a:schemeClr val="accent2">
            <a:hueOff val="8563103"/>
            <a:satOff val="36645"/>
            <a:lumOff val="-196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150" sz="1700" kern="1200"/>
        </a:p>
      </dsp:txBody>
      <dsp:txXfrm>
        <a:off x="3007259" y="1754031"/>
        <a:ext cx="298720" cy="32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21457-50D1-4803-A72D-D256862158D0}">
      <dsp:nvSpPr>
        <dsp:cNvPr id="0" name=""/>
        <dsp:cNvSpPr/>
      </dsp:nvSpPr>
      <dsp:spPr>
        <a:xfrm>
          <a:off x="1269010" y="380"/>
          <a:ext cx="1278328" cy="12783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150" sz="1600" kern="1200" dirty="0"/>
            <a:t>User research</a:t>
          </a:r>
        </a:p>
      </dsp:txBody>
      <dsp:txXfrm>
        <a:off x="1456217" y="187587"/>
        <a:ext cx="903914" cy="903914"/>
      </dsp:txXfrm>
    </dsp:sp>
    <dsp:sp modelId="{55DBED79-F1CD-4900-9E5B-3F8AC4941345}">
      <dsp:nvSpPr>
        <dsp:cNvPr id="0" name=""/>
        <dsp:cNvSpPr/>
      </dsp:nvSpPr>
      <dsp:spPr>
        <a:xfrm rot="3600000">
          <a:off x="2213366" y="1245998"/>
          <a:ext cx="338979" cy="43143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150" sz="1300" kern="1200"/>
        </a:p>
      </dsp:txBody>
      <dsp:txXfrm>
        <a:off x="2238790" y="1288250"/>
        <a:ext cx="237285" cy="258861"/>
      </dsp:txXfrm>
    </dsp:sp>
    <dsp:sp modelId="{9C00CE30-D891-4BF5-951C-7249FD90CA14}">
      <dsp:nvSpPr>
        <dsp:cNvPr id="0" name=""/>
        <dsp:cNvSpPr/>
      </dsp:nvSpPr>
      <dsp:spPr>
        <a:xfrm>
          <a:off x="2227967" y="1661341"/>
          <a:ext cx="1278328" cy="1278328"/>
        </a:xfrm>
        <a:prstGeom prst="ellipse">
          <a:avLst/>
        </a:prstGeom>
        <a:solidFill>
          <a:schemeClr val="accent2">
            <a:hueOff val="4281552"/>
            <a:satOff val="18323"/>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150" sz="1600" kern="1200" dirty="0"/>
            <a:t>Prototype</a:t>
          </a:r>
        </a:p>
      </dsp:txBody>
      <dsp:txXfrm>
        <a:off x="2415174" y="1848548"/>
        <a:ext cx="903914" cy="903914"/>
      </dsp:txXfrm>
    </dsp:sp>
    <dsp:sp modelId="{F1979096-CA32-41B8-AE38-636AEFD10480}">
      <dsp:nvSpPr>
        <dsp:cNvPr id="0" name=""/>
        <dsp:cNvSpPr/>
      </dsp:nvSpPr>
      <dsp:spPr>
        <a:xfrm rot="10800000">
          <a:off x="1748278" y="2084787"/>
          <a:ext cx="338979" cy="431435"/>
        </a:xfrm>
        <a:prstGeom prst="rightArrow">
          <a:avLst>
            <a:gd name="adj1" fmla="val 60000"/>
            <a:gd name="adj2" fmla="val 50000"/>
          </a:avLst>
        </a:prstGeom>
        <a:solidFill>
          <a:schemeClr val="accent2">
            <a:hueOff val="4281552"/>
            <a:satOff val="18323"/>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150" sz="1300" kern="1200"/>
        </a:p>
      </dsp:txBody>
      <dsp:txXfrm rot="10800000">
        <a:off x="1849972" y="2171074"/>
        <a:ext cx="237285" cy="258861"/>
      </dsp:txXfrm>
    </dsp:sp>
    <dsp:sp modelId="{49492B77-DFDE-4342-9481-D7FA66C081E2}">
      <dsp:nvSpPr>
        <dsp:cNvPr id="0" name=""/>
        <dsp:cNvSpPr/>
      </dsp:nvSpPr>
      <dsp:spPr>
        <a:xfrm>
          <a:off x="310054" y="1661341"/>
          <a:ext cx="1278328" cy="1278328"/>
        </a:xfrm>
        <a:prstGeom prst="ellipse">
          <a:avLst/>
        </a:prstGeom>
        <a:solidFill>
          <a:schemeClr val="accent2">
            <a:hueOff val="8563103"/>
            <a:satOff val="36645"/>
            <a:lumOff val="-196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150" sz="1600" kern="1200" dirty="0"/>
            <a:t>Evaluate</a:t>
          </a:r>
        </a:p>
      </dsp:txBody>
      <dsp:txXfrm>
        <a:off x="497261" y="1848548"/>
        <a:ext cx="903914" cy="903914"/>
      </dsp:txXfrm>
    </dsp:sp>
    <dsp:sp modelId="{F8541BDC-8729-40C4-A2A0-3C17D35BFDCB}">
      <dsp:nvSpPr>
        <dsp:cNvPr id="0" name=""/>
        <dsp:cNvSpPr/>
      </dsp:nvSpPr>
      <dsp:spPr>
        <a:xfrm rot="18000000">
          <a:off x="1254410" y="1262615"/>
          <a:ext cx="338979" cy="431435"/>
        </a:xfrm>
        <a:prstGeom prst="rightArrow">
          <a:avLst>
            <a:gd name="adj1" fmla="val 60000"/>
            <a:gd name="adj2" fmla="val 50000"/>
          </a:avLst>
        </a:prstGeom>
        <a:solidFill>
          <a:schemeClr val="accent2">
            <a:hueOff val="8563103"/>
            <a:satOff val="36645"/>
            <a:lumOff val="-196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150" sz="1300" kern="1200"/>
        </a:p>
      </dsp:txBody>
      <dsp:txXfrm>
        <a:off x="1279834" y="1392937"/>
        <a:ext cx="237285" cy="25886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58F1B7-9674-7B4B-B65F-D26117F5FD28}" type="datetimeFigureOut">
              <a:rPr lang="sv-SE" smtClean="0"/>
              <a:t>2022-09-23</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EA4B55-9A99-4440-BFDC-0CE552D77BA9}" type="slidenum">
              <a:rPr lang="sv-SE" smtClean="0"/>
              <a:t>‹#›</a:t>
            </a:fld>
            <a:endParaRPr lang="sv-SE"/>
          </a:p>
        </p:txBody>
      </p:sp>
    </p:spTree>
    <p:extLst>
      <p:ext uri="{BB962C8B-B14F-4D97-AF65-F5344CB8AC3E}">
        <p14:creationId xmlns:p14="http://schemas.microsoft.com/office/powerpoint/2010/main" val="40196394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3FE497B-861D-AC4B-B4ED-8C94104B2AC0}" type="datetime1">
              <a:rPr lang="sv-SE"/>
              <a:pPr>
                <a:defRPr/>
              </a:pPr>
              <a:t>2022-09-22</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B7A5680B-5CFF-5C46-8A8E-F880F761868B}" type="slidenum">
              <a:rPr lang="sv-SE"/>
              <a:pPr>
                <a:defRPr/>
              </a:pPr>
              <a:t>‹#›</a:t>
            </a:fld>
            <a:endParaRPr lang="sv-SE"/>
          </a:p>
        </p:txBody>
      </p:sp>
    </p:spTree>
    <p:extLst>
      <p:ext uri="{BB962C8B-B14F-4D97-AF65-F5344CB8AC3E}">
        <p14:creationId xmlns:p14="http://schemas.microsoft.com/office/powerpoint/2010/main" val="50696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ngroup.com/articles/ten-usability-heuristic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youtube.com/watch?v=cTtc90jCULU"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ustainabledevelopment.un.org/post2015/transformingourworld"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opentranscripts.org/transcript/what-can-a-body-do/"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behance.net/gallery/37058341/Cost-effective-Prosthesis-for-Breast-Cancer-Survivor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medium.com/mit-media-lab/the-algorithms-arent-biased-we-are-a691f5f6f6f2"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blog-isige.minesparis.psl.eu/2020/09/25/unchocking-kitchen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2</a:t>
            </a:fld>
            <a:endParaRPr lang="sv-SE"/>
          </a:p>
        </p:txBody>
      </p:sp>
    </p:spTree>
    <p:extLst>
      <p:ext uri="{BB962C8B-B14F-4D97-AF65-F5344CB8AC3E}">
        <p14:creationId xmlns:p14="http://schemas.microsoft.com/office/powerpoint/2010/main" val="103780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150" dirty="0"/>
              <a:t>Prostate cancer – Breast cancer</a:t>
            </a:r>
            <a:br>
              <a:rPr lang="en-150" dirty="0"/>
            </a:br>
            <a:r>
              <a:rPr lang="en-US" dirty="0"/>
              <a:t>Mylonopoulou, V., Väyrynen, K., Stibe, A., &amp; Isomursu, M. (2018, April). Rationale behind socially influencing design choices for health behavior change. In International Conference on Persuasive Technology (pp. 147-159). Springer.</a:t>
            </a:r>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16</a:t>
            </a:fld>
            <a:endParaRPr lang="sv-SE"/>
          </a:p>
        </p:txBody>
      </p:sp>
    </p:spTree>
    <p:extLst>
      <p:ext uri="{BB962C8B-B14F-4D97-AF65-F5344CB8AC3E}">
        <p14:creationId xmlns:p14="http://schemas.microsoft.com/office/powerpoint/2010/main" val="103564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r>
              <a:rPr lang="en-150" dirty="0" err="1"/>
              <a:t>alory</a:t>
            </a:r>
            <a:r>
              <a:rPr lang="en-150" dirty="0"/>
              <a:t> burn – walkers vs wheelchair users</a:t>
            </a:r>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17</a:t>
            </a:fld>
            <a:endParaRPr lang="sv-SE"/>
          </a:p>
        </p:txBody>
      </p:sp>
    </p:spTree>
    <p:extLst>
      <p:ext uri="{BB962C8B-B14F-4D97-AF65-F5344CB8AC3E}">
        <p14:creationId xmlns:p14="http://schemas.microsoft.com/office/powerpoint/2010/main" val="422099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150" dirty="0"/>
              <a:t>Try to click on the pdf option that pops up on the right of the screen</a:t>
            </a:r>
          </a:p>
          <a:p>
            <a:endParaRPr lang="en-150" dirty="0"/>
          </a:p>
          <a:p>
            <a:r>
              <a:rPr lang="en-US" dirty="0"/>
              <a:t>Morgan, S., &amp; Yoder, L. H. (2012). A concept analysis of person-centered care. Journal of holistic nursing, 30(1), 6-15. https://doi.org/10.1177/0898010111412189 </a:t>
            </a:r>
            <a:br>
              <a:rPr lang="en-150" dirty="0"/>
            </a:br>
            <a:br>
              <a:rPr lang="en-150" dirty="0"/>
            </a:b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19</a:t>
            </a:fld>
            <a:endParaRPr lang="sv-SE"/>
          </a:p>
        </p:txBody>
      </p:sp>
    </p:spTree>
    <p:extLst>
      <p:ext uri="{BB962C8B-B14F-4D97-AF65-F5344CB8AC3E}">
        <p14:creationId xmlns:p14="http://schemas.microsoft.com/office/powerpoint/2010/main" val="1953167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Related resourses</a:t>
            </a:r>
          </a:p>
          <a:p>
            <a:r>
              <a:rPr lang="sv-SE" dirty="0"/>
              <a:t>https://www.designcouncil.org.uk/news-opinion/what-framework-innovation-design-councils-evolved-double-diamond</a:t>
            </a:r>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23</a:t>
            </a:fld>
            <a:endParaRPr lang="sv-SE"/>
          </a:p>
        </p:txBody>
      </p:sp>
    </p:spTree>
    <p:extLst>
      <p:ext uri="{BB962C8B-B14F-4D97-AF65-F5344CB8AC3E}">
        <p14:creationId xmlns:p14="http://schemas.microsoft.com/office/powerpoint/2010/main" val="313877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150" b="1" dirty="0"/>
              <a:t>Interviews</a:t>
            </a:r>
            <a:r>
              <a:rPr lang="en-150" dirty="0"/>
              <a:t> see chapter 7: </a:t>
            </a:r>
            <a:r>
              <a:rPr lang="en-US" b="0" i="0" dirty="0">
                <a:solidFill>
                  <a:srgbClr val="222222"/>
                </a:solidFill>
                <a:effectLst/>
                <a:latin typeface="Arial" panose="020B0604020202020204" pitchFamily="34" charset="0"/>
              </a:rPr>
              <a:t>Patton, M. Q. (2014). </a:t>
            </a:r>
            <a:r>
              <a:rPr lang="en-US" b="0" i="1" dirty="0">
                <a:solidFill>
                  <a:srgbClr val="222222"/>
                </a:solidFill>
                <a:effectLst/>
                <a:latin typeface="Arial" panose="020B0604020202020204" pitchFamily="34" charset="0"/>
              </a:rPr>
              <a:t>Qualitative research &amp; evaluation methods: Integrating theory and practice</a:t>
            </a:r>
            <a:r>
              <a:rPr lang="en-US" b="0" i="0" dirty="0">
                <a:solidFill>
                  <a:srgbClr val="222222"/>
                </a:solidFill>
                <a:effectLst/>
                <a:latin typeface="Arial" panose="020B0604020202020204" pitchFamily="34" charset="0"/>
              </a:rPr>
              <a:t>. Sage publications.</a:t>
            </a:r>
            <a:endParaRPr lang="en-150" b="0" i="0" dirty="0">
              <a:solidFill>
                <a:srgbClr val="222222"/>
              </a:solidFill>
              <a:effectLst/>
              <a:latin typeface="Arial" panose="020B0604020202020204" pitchFamily="34" charset="0"/>
            </a:endParaRPr>
          </a:p>
          <a:p>
            <a:endParaRPr lang="en-150" b="0" i="0" dirty="0">
              <a:solidFill>
                <a:srgbClr val="222222"/>
              </a:solidFill>
              <a:effectLst/>
              <a:latin typeface="Arial" panose="020B0604020202020204" pitchFamily="34" charset="0"/>
            </a:endParaRPr>
          </a:p>
          <a:p>
            <a:r>
              <a:rPr lang="en-150" b="1" i="0" dirty="0">
                <a:solidFill>
                  <a:srgbClr val="222222"/>
                </a:solidFill>
                <a:effectLst/>
                <a:latin typeface="Arial" panose="020B0604020202020204" pitchFamily="34" charset="0"/>
              </a:rPr>
              <a:t>Cultural probes</a:t>
            </a:r>
            <a:r>
              <a:rPr lang="en-150"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Gaver</a:t>
            </a:r>
            <a:r>
              <a:rPr lang="en-US" b="0" i="0" dirty="0">
                <a:solidFill>
                  <a:srgbClr val="222222"/>
                </a:solidFill>
                <a:effectLst/>
                <a:latin typeface="Arial" panose="020B0604020202020204" pitchFamily="34" charset="0"/>
              </a:rPr>
              <a:t>, B., Dunne, T., &amp; </a:t>
            </a:r>
            <a:r>
              <a:rPr lang="en-US" b="0" i="0" dirty="0" err="1">
                <a:solidFill>
                  <a:srgbClr val="222222"/>
                </a:solidFill>
                <a:effectLst/>
                <a:latin typeface="Arial" panose="020B0604020202020204" pitchFamily="34" charset="0"/>
              </a:rPr>
              <a:t>Pacenti</a:t>
            </a:r>
            <a:r>
              <a:rPr lang="en-US" b="0" i="0" dirty="0">
                <a:solidFill>
                  <a:srgbClr val="222222"/>
                </a:solidFill>
                <a:effectLst/>
                <a:latin typeface="Arial" panose="020B0604020202020204" pitchFamily="34" charset="0"/>
              </a:rPr>
              <a:t>, E. (1999). Design: cultural probes. </a:t>
            </a:r>
            <a:r>
              <a:rPr lang="en-US" b="0" i="1" dirty="0">
                <a:solidFill>
                  <a:srgbClr val="222222"/>
                </a:solidFill>
                <a:effectLst/>
                <a:latin typeface="Arial" panose="020B0604020202020204" pitchFamily="34" charset="0"/>
              </a:rPr>
              <a:t>interactions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6</a:t>
            </a:r>
            <a:r>
              <a:rPr lang="en-US" b="0" i="0" dirty="0">
                <a:solidFill>
                  <a:srgbClr val="222222"/>
                </a:solidFill>
                <a:effectLst/>
                <a:latin typeface="Arial" panose="020B0604020202020204" pitchFamily="34" charset="0"/>
              </a:rPr>
              <a:t>(1), 21-29.</a:t>
            </a:r>
            <a:r>
              <a:rPr lang="en-150" b="0" i="0" dirty="0">
                <a:solidFill>
                  <a:srgbClr val="222222"/>
                </a:solidFill>
                <a:effectLst/>
                <a:latin typeface="Arial" panose="020B0604020202020204" pitchFamily="34" charset="0"/>
              </a:rPr>
              <a:t> </a:t>
            </a:r>
            <a:r>
              <a:rPr lang="en-US" b="0" i="0" dirty="0">
                <a:solidFill>
                  <a:srgbClr val="222222"/>
                </a:solidFill>
                <a:effectLst/>
                <a:latin typeface="Arial" panose="020B0604020202020204" pitchFamily="34" charset="0"/>
              </a:rPr>
              <a:t>http://www.itu.dk/~malmborg/Interaktionsdesign/Kompendie/Gaver_Dunne_Pacenti.pdf</a:t>
            </a:r>
            <a:br>
              <a:rPr lang="en-150" b="0" i="0" dirty="0">
                <a:solidFill>
                  <a:srgbClr val="222222"/>
                </a:solidFill>
                <a:effectLst/>
                <a:latin typeface="Arial" panose="020B0604020202020204" pitchFamily="34" charset="0"/>
              </a:rPr>
            </a:br>
            <a:br>
              <a:rPr lang="en-150" b="0" i="0" dirty="0">
                <a:solidFill>
                  <a:srgbClr val="222222"/>
                </a:solidFill>
                <a:effectLst/>
                <a:latin typeface="Arial" panose="020B0604020202020204" pitchFamily="34" charset="0"/>
              </a:rPr>
            </a:br>
            <a:r>
              <a:rPr lang="en-150" b="0" i="0" dirty="0">
                <a:solidFill>
                  <a:srgbClr val="222222"/>
                </a:solidFill>
                <a:effectLst/>
                <a:latin typeface="Arial" panose="020B0604020202020204" pitchFamily="34" charset="0"/>
              </a:rPr>
              <a:t>A case of </a:t>
            </a:r>
            <a:r>
              <a:rPr lang="en-150" b="1" i="0" dirty="0">
                <a:solidFill>
                  <a:srgbClr val="222222"/>
                </a:solidFill>
                <a:effectLst/>
                <a:latin typeface="Arial" panose="020B0604020202020204" pitchFamily="34" charset="0"/>
              </a:rPr>
              <a:t>roleplay</a:t>
            </a:r>
            <a:r>
              <a:rPr lang="en-150" b="0" i="0" dirty="0">
                <a:solidFill>
                  <a:srgbClr val="222222"/>
                </a:solidFill>
                <a:effectLst/>
                <a:latin typeface="Arial" panose="020B0604020202020204" pitchFamily="34" charset="0"/>
              </a:rPr>
              <a:t> to understand users: </a:t>
            </a:r>
            <a:r>
              <a:rPr lang="en-US" b="0" i="0" dirty="0">
                <a:solidFill>
                  <a:srgbClr val="222222"/>
                </a:solidFill>
                <a:effectLst/>
                <a:latin typeface="Arial" panose="020B0604020202020204" pitchFamily="34" charset="0"/>
              </a:rPr>
              <a:t>Matthews, M., Gay, G., &amp; Doherty, G. (2014, April). Taking part: role-play in the design of therapeutic systems. In </a:t>
            </a:r>
            <a:r>
              <a:rPr lang="en-US" b="0" i="1" dirty="0">
                <a:solidFill>
                  <a:srgbClr val="222222"/>
                </a:solidFill>
                <a:effectLst/>
                <a:latin typeface="Arial" panose="020B0604020202020204" pitchFamily="34" charset="0"/>
              </a:rPr>
              <a:t>Proceedings of the SIGCHI conference on human factors in computing systems</a:t>
            </a:r>
            <a:r>
              <a:rPr lang="en-US" b="0" i="0" dirty="0">
                <a:solidFill>
                  <a:srgbClr val="222222"/>
                </a:solidFill>
                <a:effectLst/>
                <a:latin typeface="Arial" panose="020B0604020202020204" pitchFamily="34" charset="0"/>
              </a:rPr>
              <a:t> (pp. 643-652).</a:t>
            </a:r>
            <a:r>
              <a:rPr lang="en-150" b="0" i="0" dirty="0">
                <a:solidFill>
                  <a:srgbClr val="222222"/>
                </a:solidFill>
                <a:effectLst/>
                <a:latin typeface="Arial" panose="020B0604020202020204" pitchFamily="34" charset="0"/>
              </a:rPr>
              <a:t> </a:t>
            </a:r>
          </a:p>
          <a:p>
            <a:endParaRPr lang="en-150" b="0" i="0" dirty="0">
              <a:solidFill>
                <a:srgbClr val="222222"/>
              </a:solidFill>
              <a:effectLst/>
              <a:latin typeface="Arial" panose="020B0604020202020204" pitchFamily="34" charset="0"/>
            </a:endParaRPr>
          </a:p>
          <a:p>
            <a:r>
              <a:rPr lang="en-150" dirty="0"/>
              <a:t> </a:t>
            </a:r>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24</a:t>
            </a:fld>
            <a:endParaRPr lang="sv-SE"/>
          </a:p>
        </p:txBody>
      </p:sp>
    </p:spTree>
    <p:extLst>
      <p:ext uri="{BB962C8B-B14F-4D97-AF65-F5344CB8AC3E}">
        <p14:creationId xmlns:p14="http://schemas.microsoft.com/office/powerpoint/2010/main" val="334959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Times New Roman" panose="02020603050405020304" pitchFamily="18" charset="0"/>
              </a:rPr>
              <a:t>Use cases focus on functional requirements and capture interaction. </a:t>
            </a:r>
            <a:br>
              <a:rPr lang="en-150" b="0" i="0" dirty="0">
                <a:effectLst/>
                <a:latin typeface="Times New Roman" panose="02020603050405020304" pitchFamily="18" charset="0"/>
              </a:rPr>
            </a:br>
            <a:r>
              <a:rPr lang="en-US" b="0" i="0" dirty="0">
                <a:effectLst/>
                <a:latin typeface="Times New Roman" panose="02020603050405020304" pitchFamily="18" charset="0"/>
              </a:rPr>
              <a:t>Use</a:t>
            </a:r>
            <a:r>
              <a:rPr lang="en-150" b="0" i="0" dirty="0">
                <a:effectLst/>
                <a:latin typeface="Times New Roman" panose="02020603050405020304" pitchFamily="18" charset="0"/>
              </a:rPr>
              <a:t> </a:t>
            </a:r>
            <a:r>
              <a:rPr lang="en-US" b="0" i="0" dirty="0">
                <a:effectLst/>
                <a:latin typeface="Times New Roman" panose="02020603050405020304" pitchFamily="18" charset="0"/>
              </a:rPr>
              <a:t>cases define a </a:t>
            </a:r>
            <a:r>
              <a:rPr lang="en-US" b="1" i="0" dirty="0">
                <a:effectLst/>
                <a:latin typeface="Times New Roman" panose="02020603050405020304" pitchFamily="18" charset="0"/>
              </a:rPr>
              <a:t>specific process </a:t>
            </a:r>
            <a:r>
              <a:rPr lang="en-US" b="0" i="0" dirty="0">
                <a:effectLst/>
                <a:latin typeface="Times New Roman" panose="02020603050405020304" pitchFamily="18" charset="0"/>
              </a:rPr>
              <a:t>because they are a step-by-step description. This is in contrast</a:t>
            </a:r>
            <a:br>
              <a:rPr lang="en-US" dirty="0"/>
            </a:br>
            <a:r>
              <a:rPr lang="en-US" b="0" i="0" dirty="0">
                <a:effectLst/>
                <a:latin typeface="Times New Roman" panose="02020603050405020304" pitchFamily="18" charset="0"/>
              </a:rPr>
              <a:t>to a user story, which focuses on </a:t>
            </a:r>
            <a:r>
              <a:rPr lang="en-US" b="1" i="0" dirty="0">
                <a:effectLst/>
                <a:latin typeface="Times New Roman" panose="02020603050405020304" pitchFamily="18" charset="0"/>
              </a:rPr>
              <a:t>outcomes and user goals</a:t>
            </a:r>
            <a:r>
              <a:rPr lang="en-US" b="0" i="0" dirty="0">
                <a:effectLst/>
                <a:latin typeface="Times New Roman" panose="02020603050405020304" pitchFamily="18" charset="0"/>
              </a:rPr>
              <a:t>. </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25</a:t>
            </a:fld>
            <a:endParaRPr lang="sv-SE"/>
          </a:p>
        </p:txBody>
      </p:sp>
    </p:spTree>
    <p:extLst>
      <p:ext uri="{BB962C8B-B14F-4D97-AF65-F5344CB8AC3E}">
        <p14:creationId xmlns:p14="http://schemas.microsoft.com/office/powerpoint/2010/main" val="3969744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Representation of the users </a:t>
            </a:r>
          </a:p>
          <a:p>
            <a:r>
              <a:rPr lang="en-GB" sz="1200" dirty="0"/>
              <a:t>Not based on statistical data but made as realistic as possible</a:t>
            </a:r>
          </a:p>
          <a:p>
            <a:r>
              <a:rPr lang="en-GB" sz="1200" dirty="0"/>
              <a:t>They aim to increase empathy </a:t>
            </a:r>
          </a:p>
          <a:p>
            <a:r>
              <a:rPr lang="en-GB" sz="1200" dirty="0"/>
              <a:t>They are used to help the design team to focus on the user</a:t>
            </a:r>
            <a:endParaRPr lang="en-GB" sz="1000" dirty="0"/>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26</a:t>
            </a:fld>
            <a:endParaRPr lang="sv-SE"/>
          </a:p>
        </p:txBody>
      </p:sp>
    </p:spTree>
    <p:extLst>
      <p:ext uri="{BB962C8B-B14F-4D97-AF65-F5344CB8AC3E}">
        <p14:creationId xmlns:p14="http://schemas.microsoft.com/office/powerpoint/2010/main" val="4268452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Empathy persona: </a:t>
            </a:r>
          </a:p>
          <a:p>
            <a:r>
              <a:rPr lang="sv-SE" b="0" i="0" dirty="0">
                <a:solidFill>
                  <a:srgbClr val="222222"/>
                </a:solidFill>
                <a:effectLst/>
                <a:latin typeface="Arial" panose="020B0604020202020204" pitchFamily="34" charset="0"/>
              </a:rPr>
              <a:t>Ferreira, B., Silva, W., Oliveira, E., &amp; Conte, T. (2015, July). Designing Personas with Empathy Map. In </a:t>
            </a:r>
            <a:r>
              <a:rPr lang="sv-SE" b="0" i="1" dirty="0">
                <a:solidFill>
                  <a:srgbClr val="222222"/>
                </a:solidFill>
                <a:effectLst/>
                <a:latin typeface="Arial" panose="020B0604020202020204" pitchFamily="34" charset="0"/>
              </a:rPr>
              <a:t>SEKE</a:t>
            </a:r>
            <a:r>
              <a:rPr lang="sv-SE" b="0" i="0" dirty="0">
                <a:solidFill>
                  <a:srgbClr val="222222"/>
                </a:solidFill>
                <a:effectLst/>
                <a:latin typeface="Arial" panose="020B0604020202020204" pitchFamily="34" charset="0"/>
              </a:rPr>
              <a:t> (Vol. 152).</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27</a:t>
            </a:fld>
            <a:endParaRPr lang="sv-SE"/>
          </a:p>
        </p:txBody>
      </p:sp>
    </p:spTree>
    <p:extLst>
      <p:ext uri="{BB962C8B-B14F-4D97-AF65-F5344CB8AC3E}">
        <p14:creationId xmlns:p14="http://schemas.microsoft.com/office/powerpoint/2010/main" val="1662892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150" sz="1200" b="1" dirty="0"/>
              <a:t>Evaluation methods: </a:t>
            </a:r>
            <a:r>
              <a:rPr lang="en-US" sz="1200" b="0" dirty="0"/>
              <a:t>https://www.allaboutux.org/all-methods</a:t>
            </a:r>
            <a:r>
              <a:rPr lang="en-150" sz="1200" b="0" dirty="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150" sz="1200" b="1" dirty="0"/>
              <a:t>Inspection (evaluation) Methods – expert based</a:t>
            </a:r>
            <a:br>
              <a:rPr lang="en-150" sz="1200" dirty="0"/>
            </a:br>
            <a:r>
              <a:rPr lang="en-150" sz="1200" dirty="0"/>
              <a:t>Heuristic evaluation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IE" dirty="0">
                <a:hlinkClick r:id="rId3"/>
              </a:rPr>
              <a:t>https://www.nngroup.com/articles/ten-usability-heuristics/</a:t>
            </a:r>
            <a:endParaRPr lang="en-150" dirty="0"/>
          </a:p>
          <a:p>
            <a:r>
              <a:rPr lang="en-GB" dirty="0"/>
              <a:t>More videos on</a:t>
            </a:r>
            <a:r>
              <a:rPr lang="en-GB" baseline="0" dirty="0"/>
              <a:t> Heuristic evaluation by </a:t>
            </a:r>
            <a:r>
              <a:rPr lang="en-GB" baseline="0" dirty="0" err="1"/>
              <a:t>Nngroup</a:t>
            </a:r>
            <a:r>
              <a:rPr lang="en-GB" baseline="0" dirty="0"/>
              <a:t>: </a:t>
            </a:r>
            <a:r>
              <a:rPr lang="en-IE" dirty="0">
                <a:hlinkClick r:id="rId4"/>
              </a:rPr>
              <a:t>https://www.youtube.com/watch?v=cTtc90jCULU</a:t>
            </a:r>
            <a:endParaRPr lang="en-150" dirty="0"/>
          </a:p>
          <a:p>
            <a:r>
              <a:rPr lang="en-150" dirty="0"/>
              <a:t>Example with a paper prototype:</a:t>
            </a:r>
          </a:p>
          <a:p>
            <a:r>
              <a:rPr lang="en-US" dirty="0"/>
              <a:t>https://youtu.be/MkyI0gmwfUY</a:t>
            </a:r>
            <a:endParaRPr lang="en-150" dirty="0"/>
          </a:p>
          <a:p>
            <a:r>
              <a:rPr lang="en-150" b="0" dirty="0"/>
              <a:t>Cognitive </a:t>
            </a:r>
            <a:r>
              <a:rPr lang="en-150" b="0" dirty="0" err="1"/>
              <a:t>walkthoughs</a:t>
            </a:r>
            <a:r>
              <a:rPr lang="en-150" b="0" dirty="0"/>
              <a:t>: </a:t>
            </a:r>
          </a:p>
          <a:p>
            <a:r>
              <a:rPr lang="en-US" dirty="0"/>
              <a:t>https://www.interaction-design.org/literature/article/how-to-conduct-a-cognitive-walkthrough</a:t>
            </a:r>
            <a:r>
              <a:rPr lang="en-150" dirty="0"/>
              <a:t> </a:t>
            </a:r>
          </a:p>
          <a:p>
            <a:r>
              <a:rPr lang="en-150" b="1" dirty="0"/>
              <a:t>Empirical (evaluation) methods </a:t>
            </a:r>
            <a:r>
              <a:rPr lang="en-150" dirty="0"/>
              <a:t>– with users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Source Sans Variable"/>
              </a:rPr>
              <a:t>Think-Aloud</a:t>
            </a:r>
            <a:r>
              <a:rPr lang="en-150" dirty="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https://www.nngroup.com/articles/thinking-aloud-the-1-usability-tool/</a:t>
            </a:r>
            <a:br>
              <a:rPr lang="en-150" dirty="0"/>
            </a:br>
            <a:r>
              <a:rPr lang="en-150" dirty="0"/>
              <a:t>Example: </a:t>
            </a:r>
            <a:r>
              <a:rPr lang="en-US" dirty="0"/>
              <a:t>https://www.youtube.com/watch?v=pxsJkAk_eo0</a:t>
            </a:r>
            <a:endParaRPr lang="en-IE"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IE" dirty="0"/>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29</a:t>
            </a:fld>
            <a:endParaRPr lang="sv-SE"/>
          </a:p>
        </p:txBody>
      </p:sp>
    </p:spTree>
    <p:extLst>
      <p:ext uri="{BB962C8B-B14F-4D97-AF65-F5344CB8AC3E}">
        <p14:creationId xmlns:p14="http://schemas.microsoft.com/office/powerpoint/2010/main" val="1794348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30</a:t>
            </a:fld>
            <a:endParaRPr lang="sv-SE"/>
          </a:p>
        </p:txBody>
      </p:sp>
    </p:spTree>
    <p:extLst>
      <p:ext uri="{BB962C8B-B14F-4D97-AF65-F5344CB8AC3E}">
        <p14:creationId xmlns:p14="http://schemas.microsoft.com/office/powerpoint/2010/main" val="125408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150" dirty="0"/>
              <a:t>Bad designs</a:t>
            </a:r>
          </a:p>
          <a:p>
            <a:r>
              <a:rPr lang="en-US" dirty="0"/>
              <a:t>http://www.baddesigns.com/examples.html</a:t>
            </a:r>
            <a:r>
              <a:rPr lang="en-150" dirty="0"/>
              <a:t> </a:t>
            </a:r>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5</a:t>
            </a:fld>
            <a:endParaRPr lang="sv-SE"/>
          </a:p>
        </p:txBody>
      </p:sp>
    </p:spTree>
    <p:extLst>
      <p:ext uri="{BB962C8B-B14F-4D97-AF65-F5344CB8AC3E}">
        <p14:creationId xmlns:p14="http://schemas.microsoft.com/office/powerpoint/2010/main" val="105636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Times New Roman" panose="02020603050405020304" pitchFamily="18" charset="0"/>
              </a:rPr>
              <a:t>Use cases focus on functional requirements and capture interaction. </a:t>
            </a:r>
            <a:br>
              <a:rPr lang="en-150" b="0" i="0" dirty="0">
                <a:effectLst/>
                <a:latin typeface="Times New Roman" panose="02020603050405020304" pitchFamily="18" charset="0"/>
              </a:rPr>
            </a:br>
            <a:r>
              <a:rPr lang="en-US" b="0" i="0" dirty="0">
                <a:effectLst/>
                <a:latin typeface="Times New Roman" panose="02020603050405020304" pitchFamily="18" charset="0"/>
              </a:rPr>
              <a:t>Use</a:t>
            </a:r>
            <a:br>
              <a:rPr lang="en-US" dirty="0"/>
            </a:br>
            <a:r>
              <a:rPr lang="en-US" b="0" i="0" dirty="0">
                <a:effectLst/>
                <a:latin typeface="Times New Roman" panose="02020603050405020304" pitchFamily="18" charset="0"/>
              </a:rPr>
              <a:t>cases define a </a:t>
            </a:r>
            <a:r>
              <a:rPr lang="en-US" b="1" i="0" dirty="0">
                <a:effectLst/>
                <a:latin typeface="Times New Roman" panose="02020603050405020304" pitchFamily="18" charset="0"/>
              </a:rPr>
              <a:t>specific process </a:t>
            </a:r>
            <a:r>
              <a:rPr lang="en-US" b="0" i="0" dirty="0">
                <a:effectLst/>
                <a:latin typeface="Times New Roman" panose="02020603050405020304" pitchFamily="18" charset="0"/>
              </a:rPr>
              <a:t>because they are a step-by-step description. This is in contrast</a:t>
            </a:r>
            <a:br>
              <a:rPr lang="en-US" dirty="0"/>
            </a:br>
            <a:r>
              <a:rPr lang="en-US" b="0" i="0" dirty="0">
                <a:effectLst/>
                <a:latin typeface="Times New Roman" panose="02020603050405020304" pitchFamily="18" charset="0"/>
              </a:rPr>
              <a:t>to a user story, which focuses on </a:t>
            </a:r>
            <a:r>
              <a:rPr lang="en-US" b="1" i="0" dirty="0">
                <a:effectLst/>
                <a:latin typeface="Times New Roman" panose="02020603050405020304" pitchFamily="18" charset="0"/>
              </a:rPr>
              <a:t>outcomes and user goals</a:t>
            </a:r>
            <a:r>
              <a:rPr lang="en-US" b="0" i="0" dirty="0">
                <a:effectLst/>
                <a:latin typeface="Times New Roman" panose="02020603050405020304" pitchFamily="18" charset="0"/>
              </a:rPr>
              <a:t>. </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31</a:t>
            </a:fld>
            <a:endParaRPr lang="sv-SE"/>
          </a:p>
        </p:txBody>
      </p:sp>
    </p:spTree>
    <p:extLst>
      <p:ext uri="{BB962C8B-B14F-4D97-AF65-F5344CB8AC3E}">
        <p14:creationId xmlns:p14="http://schemas.microsoft.com/office/powerpoint/2010/main" val="2175016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Knapp, J., </a:t>
            </a:r>
            <a:r>
              <a:rPr lang="en-US" b="0" i="0" dirty="0" err="1">
                <a:solidFill>
                  <a:srgbClr val="222222"/>
                </a:solidFill>
                <a:effectLst/>
                <a:latin typeface="Arial" panose="020B0604020202020204" pitchFamily="34" charset="0"/>
              </a:rPr>
              <a:t>Zeratsky</a:t>
            </a:r>
            <a:r>
              <a:rPr lang="en-US" b="0" i="0" dirty="0">
                <a:solidFill>
                  <a:srgbClr val="222222"/>
                </a:solidFill>
                <a:effectLst/>
                <a:latin typeface="Arial" panose="020B0604020202020204" pitchFamily="34" charset="0"/>
              </a:rPr>
              <a:t>, J., &amp; </a:t>
            </a:r>
            <a:r>
              <a:rPr lang="en-US" b="0" i="0" dirty="0" err="1">
                <a:solidFill>
                  <a:srgbClr val="222222"/>
                </a:solidFill>
                <a:effectLst/>
                <a:latin typeface="Arial" panose="020B0604020202020204" pitchFamily="34" charset="0"/>
              </a:rPr>
              <a:t>Kowitz</a:t>
            </a:r>
            <a:r>
              <a:rPr lang="en-US" b="0" i="0" dirty="0">
                <a:solidFill>
                  <a:srgbClr val="222222"/>
                </a:solidFill>
                <a:effectLst/>
                <a:latin typeface="Arial" panose="020B0604020202020204" pitchFamily="34" charset="0"/>
              </a:rPr>
              <a:t>, B. (2016). </a:t>
            </a:r>
            <a:r>
              <a:rPr lang="en-US" b="0" i="1" dirty="0">
                <a:solidFill>
                  <a:srgbClr val="222222"/>
                </a:solidFill>
                <a:effectLst/>
                <a:latin typeface="Arial" panose="020B0604020202020204" pitchFamily="34" charset="0"/>
              </a:rPr>
              <a:t>Sprint: How to solve big problems and test new ideas in just five days</a:t>
            </a:r>
            <a:r>
              <a:rPr lang="en-US" b="0" i="0" dirty="0">
                <a:solidFill>
                  <a:srgbClr val="222222"/>
                </a:solidFill>
                <a:effectLst/>
                <a:latin typeface="Arial" panose="020B0604020202020204" pitchFamily="34" charset="0"/>
              </a:rPr>
              <a:t>. Simon and Schuster.</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33</a:t>
            </a:fld>
            <a:endParaRPr lang="sv-SE"/>
          </a:p>
        </p:txBody>
      </p:sp>
    </p:spTree>
    <p:extLst>
      <p:ext uri="{BB962C8B-B14F-4D97-AF65-F5344CB8AC3E}">
        <p14:creationId xmlns:p14="http://schemas.microsoft.com/office/powerpoint/2010/main" val="2602734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150" dirty="0"/>
              <a:t>Read more: </a:t>
            </a:r>
            <a:br>
              <a:rPr lang="en-150" dirty="0"/>
            </a:br>
            <a:r>
              <a:rPr lang="en-US" dirty="0"/>
              <a:t>https://www.interaction-design.org/literature/article/5-stages-in-the-design-thinking-process</a:t>
            </a:r>
            <a:r>
              <a:rPr lang="en-150" dirty="0"/>
              <a:t> </a:t>
            </a:r>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34</a:t>
            </a:fld>
            <a:endParaRPr lang="sv-SE"/>
          </a:p>
        </p:txBody>
      </p:sp>
    </p:spTree>
    <p:extLst>
      <p:ext uri="{BB962C8B-B14F-4D97-AF65-F5344CB8AC3E}">
        <p14:creationId xmlns:p14="http://schemas.microsoft.com/office/powerpoint/2010/main" val="1660670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ADEF"/>
                </a:solidFill>
                <a:effectLst/>
                <a:latin typeface="Roboto" panose="02000000000000000000" pitchFamily="2" charset="0"/>
                <a:hlinkClick r:id="rId3"/>
              </a:rPr>
              <a:t>The 2030 Agenda for Sustainable Development,</a:t>
            </a:r>
            <a:r>
              <a:rPr lang="en-US" b="0" i="0" dirty="0">
                <a:solidFill>
                  <a:srgbClr val="4D4D4D"/>
                </a:solidFill>
                <a:effectLst/>
                <a:latin typeface="Roboto" panose="02000000000000000000" pitchFamily="2" charset="0"/>
              </a:rPr>
              <a:t> adopted by all United Nations Member States in 2015, provides a shared blueprint for peace and prosperity for people and the planet, now and into the future. </a:t>
            </a:r>
          </a:p>
          <a:p>
            <a:r>
              <a:rPr lang="en-US" b="1" i="0" dirty="0">
                <a:solidFill>
                  <a:srgbClr val="000000"/>
                </a:solidFill>
                <a:effectLst/>
                <a:latin typeface="Roboto" panose="02000000000000000000" pitchFamily="2" charset="0"/>
              </a:rPr>
              <a:t>Leave no one behind (LNOB)</a:t>
            </a:r>
            <a:r>
              <a:rPr lang="en-US" b="0" i="0" dirty="0">
                <a:solidFill>
                  <a:srgbClr val="000000"/>
                </a:solidFill>
                <a:effectLst/>
                <a:latin typeface="Roboto" panose="02000000000000000000" pitchFamily="2" charset="0"/>
              </a:rPr>
              <a:t> is the central, transformative promise of the 2030 Agenda for Sustainable Development and its Sustainable Development Goals (SDGs). It represents the commitment of all UN Member States to eradicate poverty in all its forms, end discrimination and exclusion, and reduce the inequalities and vulnerabilities that leave people behind and undermine the potential of individuals and of humanity as a whole. </a:t>
            </a:r>
            <a:br>
              <a:rPr lang="en-US" dirty="0"/>
            </a:br>
            <a:endParaRPr lang="en-US" dirty="0"/>
          </a:p>
          <a:p>
            <a:r>
              <a:rPr lang="en-US" dirty="0"/>
              <a:t>Related literature</a:t>
            </a:r>
          </a:p>
          <a:p>
            <a:endParaRPr lang="en-US" dirty="0"/>
          </a:p>
          <a:p>
            <a:r>
              <a:rPr lang="en-US" dirty="0"/>
              <a:t>Sustainable goals: </a:t>
            </a:r>
          </a:p>
          <a:p>
            <a:pPr marL="171450" indent="-171450">
              <a:buFont typeface="Arial" panose="020B0604020202020204" pitchFamily="34" charset="0"/>
              <a:buChar char="•"/>
            </a:pPr>
            <a:r>
              <a:rPr lang="en-US" dirty="0"/>
              <a:t>https://en.wikipedia.org/wiki/Sustainable_Development_Goals</a:t>
            </a:r>
          </a:p>
          <a:p>
            <a:pPr marL="171450" indent="-171450">
              <a:buFont typeface="Arial" panose="020B0604020202020204" pitchFamily="34" charset="0"/>
              <a:buChar char="•"/>
            </a:pPr>
            <a:r>
              <a:rPr lang="en-US" dirty="0"/>
              <a:t>https://sdgs.un.org/goals</a:t>
            </a:r>
          </a:p>
          <a:p>
            <a:r>
              <a:rPr lang="en-US" dirty="0"/>
              <a:t>Leave no one behind:</a:t>
            </a:r>
          </a:p>
          <a:p>
            <a:pPr marL="171450" indent="-171450">
              <a:buFont typeface="Arial" panose="020B0604020202020204" pitchFamily="34" charset="0"/>
              <a:buChar char="•"/>
            </a:pPr>
            <a:r>
              <a:rPr lang="en-US" dirty="0"/>
              <a:t>https://www.un.org/development/desa/disabilities/envision2030.html</a:t>
            </a:r>
          </a:p>
          <a:p>
            <a:pPr marL="171450" indent="-171450">
              <a:buFont typeface="Arial" panose="020B0604020202020204" pitchFamily="34" charset="0"/>
              <a:buChar char="•"/>
            </a:pPr>
            <a:r>
              <a:rPr lang="sv-SE" dirty="0"/>
              <a:t>https://unsdg.un.org/2030-agenda/universal-values/leave-no-one-behind</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39</a:t>
            </a:fld>
            <a:endParaRPr lang="sv-SE"/>
          </a:p>
        </p:txBody>
      </p:sp>
    </p:spTree>
    <p:extLst>
      <p:ext uri="{BB962C8B-B14F-4D97-AF65-F5344CB8AC3E}">
        <p14:creationId xmlns:p14="http://schemas.microsoft.com/office/powerpoint/2010/main" val="2777000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https://peacelearner.org/2016/03/14/privilege-walk-lesson-plan/</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40</a:t>
            </a:fld>
            <a:endParaRPr lang="sv-SE"/>
          </a:p>
        </p:txBody>
      </p:sp>
    </p:spTree>
    <p:extLst>
      <p:ext uri="{BB962C8B-B14F-4D97-AF65-F5344CB8AC3E}">
        <p14:creationId xmlns:p14="http://schemas.microsoft.com/office/powerpoint/2010/main" val="4158391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Related literature</a:t>
            </a:r>
          </a:p>
          <a:p>
            <a:pPr marL="171450" indent="-171450">
              <a:buFont typeface="Arial" panose="020B0604020202020204" pitchFamily="34" charset="0"/>
              <a:buChar char="•"/>
            </a:pPr>
            <a:r>
              <a:rPr lang="en-US" sz="1200" dirty="0"/>
              <a:t>What Can a Body Do? How We Meet the Built World presented by Foster Young, Sara Hendren in New America on 08/19/2020 </a:t>
            </a:r>
            <a:r>
              <a:rPr lang="LID4096" sz="1200" dirty="0">
                <a:hlinkClick r:id="rId3"/>
              </a:rPr>
              <a:t>http://opentranscripts.org/transcript/what-can-a-body-do/</a:t>
            </a:r>
            <a:r>
              <a:rPr lang="en-GB" sz="1200" dirty="0"/>
              <a: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dirty="0">
                <a:solidFill>
                  <a:srgbClr val="191919"/>
                </a:solidFill>
                <a:effectLst/>
                <a:latin typeface="acumin-pro"/>
              </a:rPr>
              <a:t>Cost-effective Prosthesis for Breast Cancer Survivors by Yuhina L. </a:t>
            </a:r>
            <a:r>
              <a:rPr lang="en-US" sz="1200" b="0" i="0" dirty="0" err="1">
                <a:solidFill>
                  <a:srgbClr val="191919"/>
                </a:solidFill>
                <a:effectLst/>
                <a:latin typeface="acumin-pro"/>
              </a:rPr>
              <a:t>Lachungpa</a:t>
            </a:r>
            <a:r>
              <a:rPr lang="en-GB" sz="1200" b="0" i="0" dirty="0">
                <a:solidFill>
                  <a:srgbClr val="191919"/>
                </a:solidFill>
                <a:effectLst/>
                <a:latin typeface="acumin-pro"/>
              </a:rPr>
              <a:t> </a:t>
            </a:r>
            <a:r>
              <a:rPr lang="LID4096" sz="1200" dirty="0">
                <a:hlinkClick r:id="rId4"/>
              </a:rPr>
              <a:t>https://www.behance.net/gallery/37058341/Cost-effective-Prosthesis-for-Breast-Cancer-Survivors</a:t>
            </a:r>
            <a:r>
              <a:rPr lang="en-GB" sz="1200" dirty="0"/>
              <a:t> </a:t>
            </a:r>
          </a:p>
          <a:p>
            <a:pPr marL="171450" indent="-171450">
              <a:buFont typeface="Arial" panose="020B0604020202020204" pitchFamily="34" charset="0"/>
              <a:buChar char="•"/>
            </a:pPr>
            <a:endParaRPr lang="LID4096" sz="1200" dirty="0"/>
          </a:p>
          <a:p>
            <a:endParaRPr lang="LID4096" sz="1200" dirty="0"/>
          </a:p>
          <a:p>
            <a:endParaRPr lang="sv-SE"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44</a:t>
            </a:fld>
            <a:endParaRPr lang="sv-SE"/>
          </a:p>
        </p:txBody>
      </p:sp>
    </p:spTree>
    <p:extLst>
      <p:ext uri="{BB962C8B-B14F-4D97-AF65-F5344CB8AC3E}">
        <p14:creationId xmlns:p14="http://schemas.microsoft.com/office/powerpoint/2010/main" val="3140517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TEDx video: https://www.youtube.com/watch?v=5t7kFRQ5S-4</a:t>
            </a:r>
          </a:p>
          <a:p>
            <a:endParaRPr lang="sv-SE" dirty="0"/>
          </a:p>
          <a:p>
            <a:endParaRPr lang="sv-S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About prosthetics, testimonies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dirty="0"/>
              <a:t>https://www.inputmag.com/culture/cyborg-chic-bionic-prosthetic-arm-sucks </a:t>
            </a:r>
            <a:endParaRPr lang="en-150" dirty="0"/>
          </a:p>
          <a:p>
            <a:pPr marL="171450" indent="-171450">
              <a:buFont typeface="Arial" panose="020B0604020202020204" pitchFamily="34" charset="0"/>
              <a:buChar char="•"/>
            </a:pPr>
            <a:r>
              <a:rPr lang="sv-SE" dirty="0"/>
              <a:t>https://www.limbs4life.org.au/news-events/news/bionic-solutions-too-good-to-pass-or-too-bad-to-grab</a:t>
            </a:r>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46</a:t>
            </a:fld>
            <a:endParaRPr lang="sv-SE"/>
          </a:p>
        </p:txBody>
      </p:sp>
    </p:spTree>
    <p:extLst>
      <p:ext uri="{BB962C8B-B14F-4D97-AF65-F5344CB8AC3E}">
        <p14:creationId xmlns:p14="http://schemas.microsoft.com/office/powerpoint/2010/main" val="2905699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47</a:t>
            </a:fld>
            <a:endParaRPr lang="sv-SE"/>
          </a:p>
        </p:txBody>
      </p:sp>
    </p:spTree>
    <p:extLst>
      <p:ext uri="{BB962C8B-B14F-4D97-AF65-F5344CB8AC3E}">
        <p14:creationId xmlns:p14="http://schemas.microsoft.com/office/powerpoint/2010/main" val="793440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solidFill>
                  <a:srgbClr val="6B6B6B"/>
                </a:solidFill>
                <a:effectLst/>
                <a:latin typeface="helvetica-w01-roman"/>
              </a:rPr>
              <a:t>A real person living in a world designed for unicorns</a:t>
            </a:r>
          </a:p>
          <a:p>
            <a:r>
              <a:rPr lang="en-US" dirty="0"/>
              <a:t>https://www.vasilikimylo.com/post/a-real-person-living-in-a-world-designed-for-unicorns</a:t>
            </a:r>
            <a:r>
              <a:rPr lang="en-150" dirty="0"/>
              <a:t> </a:t>
            </a:r>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48</a:t>
            </a:fld>
            <a:endParaRPr lang="sv-SE"/>
          </a:p>
        </p:txBody>
      </p:sp>
    </p:spTree>
    <p:extLst>
      <p:ext uri="{BB962C8B-B14F-4D97-AF65-F5344CB8AC3E}">
        <p14:creationId xmlns:p14="http://schemas.microsoft.com/office/powerpoint/2010/main" val="3590334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References for these data can be found at the blogpost: </a:t>
            </a:r>
            <a:br>
              <a:rPr lang="sv-SE" dirty="0"/>
            </a:br>
            <a:r>
              <a:rPr lang="sv-SE" dirty="0"/>
              <a:t>a real person living in a world designed for unicorns</a:t>
            </a:r>
          </a:p>
          <a:p>
            <a:r>
              <a:rPr lang="sv-SE" dirty="0"/>
              <a:t>https://www.vasilikimylo.com/post/a-real-person-living-in-a-world-designed-for-unicorns</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49</a:t>
            </a:fld>
            <a:endParaRPr lang="sv-SE"/>
          </a:p>
        </p:txBody>
      </p:sp>
    </p:spTree>
    <p:extLst>
      <p:ext uri="{BB962C8B-B14F-4D97-AF65-F5344CB8AC3E}">
        <p14:creationId xmlns:p14="http://schemas.microsoft.com/office/powerpoint/2010/main" val="391595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https://www.darkpatterns.org/</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6</a:t>
            </a:fld>
            <a:endParaRPr lang="sv-SE"/>
          </a:p>
        </p:txBody>
      </p:sp>
    </p:spTree>
    <p:extLst>
      <p:ext uri="{BB962C8B-B14F-4D97-AF65-F5344CB8AC3E}">
        <p14:creationId xmlns:p14="http://schemas.microsoft.com/office/powerpoint/2010/main" val="2109810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a:solidFill>
                  <a:srgbClr val="666666"/>
                </a:solidFill>
                <a:effectLst/>
                <a:latin typeface="Diatype Light"/>
              </a:rPr>
              <a:t>carved in 1943 as exact replicas of the average American man and woman.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a:solidFill>
                  <a:srgbClr val="666666"/>
                </a:solidFill>
                <a:effectLst/>
                <a:latin typeface="Diatype Light"/>
              </a:rPr>
              <a:t>The statues were the work of Robert </a:t>
            </a:r>
            <a:r>
              <a:rPr lang="en-US" b="0" i="0" dirty="0" err="1">
                <a:solidFill>
                  <a:srgbClr val="666666"/>
                </a:solidFill>
                <a:effectLst/>
                <a:latin typeface="Diatype Light"/>
              </a:rPr>
              <a:t>Latou</a:t>
            </a:r>
            <a:r>
              <a:rPr lang="en-US" b="0" i="0" dirty="0">
                <a:solidFill>
                  <a:srgbClr val="666666"/>
                </a:solidFill>
                <a:effectLst/>
                <a:latin typeface="Diatype Light"/>
              </a:rPr>
              <a:t> Dickinson</a:t>
            </a:r>
            <a:endParaRPr lang="sv-SE" dirty="0"/>
          </a:p>
          <a:p>
            <a:endParaRPr lang="sv-SE" dirty="0"/>
          </a:p>
          <a:p>
            <a:r>
              <a:rPr lang="sv-SE" dirty="0"/>
              <a:t>More about Norm/Norma: </a:t>
            </a:r>
          </a:p>
          <a:p>
            <a:pPr marL="171450" indent="-171450">
              <a:buFont typeface="Arial" panose="020B0604020202020204" pitchFamily="34" charset="0"/>
              <a:buChar char="•"/>
            </a:pPr>
            <a:r>
              <a:rPr lang="sv-SE" dirty="0"/>
              <a:t>https://www.cabinetmagazine.org/issues/15/cambers.php</a:t>
            </a:r>
          </a:p>
          <a:p>
            <a:pPr marL="171450" indent="-171450">
              <a:buFont typeface="Arial" panose="020B0604020202020204" pitchFamily="34" charset="0"/>
              <a:buChar char="•"/>
            </a:pPr>
            <a:r>
              <a:rPr lang="sv-SE" dirty="0"/>
              <a:t>https://sashaarchibald.com/Norm-Norma</a:t>
            </a:r>
          </a:p>
          <a:p>
            <a:pPr marL="171450" indent="-171450">
              <a:buFont typeface="Arial" panose="020B0604020202020204" pitchFamily="34" charset="0"/>
              <a:buChar char="•"/>
            </a:pPr>
            <a:endParaRPr lang="sv-SE" dirty="0"/>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50</a:t>
            </a:fld>
            <a:endParaRPr lang="sv-SE"/>
          </a:p>
        </p:txBody>
      </p:sp>
    </p:spTree>
    <p:extLst>
      <p:ext uri="{BB962C8B-B14F-4D97-AF65-F5344CB8AC3E}">
        <p14:creationId xmlns:p14="http://schemas.microsoft.com/office/powerpoint/2010/main" val="3709203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Video: https://www.youtube.com/watch?v=Brjx27Vm5x8</a:t>
            </a:r>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Refered book: https://www.amazon.com/Normal-Sucks-Learn-Thrive-Outside-ebook/dp/B07CRN9G1N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Homosexuality as medical condition before and after: https://en.wikipedia.org/wiki/Homosexuality_in_DSM</a:t>
            </a:r>
            <a:endParaRPr lang="en-15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dirty="0"/>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51</a:t>
            </a:fld>
            <a:endParaRPr lang="sv-SE"/>
          </a:p>
        </p:txBody>
      </p:sp>
    </p:spTree>
    <p:extLst>
      <p:ext uri="{BB962C8B-B14F-4D97-AF65-F5344CB8AC3E}">
        <p14:creationId xmlns:p14="http://schemas.microsoft.com/office/powerpoint/2010/main" val="262182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the problematic here?</a:t>
            </a:r>
          </a:p>
          <a:p>
            <a:r>
              <a:rPr lang="en-US" dirty="0"/>
              <a:t>What if the person hearts themselves?</a:t>
            </a:r>
          </a:p>
          <a:p>
            <a:endParaRPr lang="en-US" dirty="0"/>
          </a:p>
          <a:p>
            <a:endParaRPr lang="en-US" dirty="0"/>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54</a:t>
            </a:fld>
            <a:endParaRPr lang="sv-SE"/>
          </a:p>
        </p:txBody>
      </p:sp>
    </p:spTree>
    <p:extLst>
      <p:ext uri="{BB962C8B-B14F-4D97-AF65-F5344CB8AC3E}">
        <p14:creationId xmlns:p14="http://schemas.microsoft.com/office/powerpoint/2010/main" val="3039130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Woman video: https://www.youtube.com/watch?v=Spb0bo3IT0I</a:t>
            </a:r>
          </a:p>
          <a:p>
            <a:r>
              <a:rPr lang="sv-SE" dirty="0"/>
              <a:t>Men video: https://www.youtube.com/watch?v=DUwXN01ARYg</a:t>
            </a:r>
          </a:p>
          <a:p>
            <a:endParaRPr lang="sv-SE"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55</a:t>
            </a:fld>
            <a:endParaRPr lang="sv-SE"/>
          </a:p>
        </p:txBody>
      </p:sp>
    </p:spTree>
    <p:extLst>
      <p:ext uri="{BB962C8B-B14F-4D97-AF65-F5344CB8AC3E}">
        <p14:creationId xmlns:p14="http://schemas.microsoft.com/office/powerpoint/2010/main" val="4052962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2017 in E.U. parliament: Of course women should get paied less</a:t>
            </a:r>
          </a:p>
          <a:p>
            <a:r>
              <a:rPr lang="sv-SE" dirty="0"/>
              <a:t>https://www.youtube.com/watch?v=40hhc0cjYyg</a:t>
            </a:r>
            <a:endParaRPr lang="en-150" dirty="0"/>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56</a:t>
            </a:fld>
            <a:endParaRPr lang="sv-SE"/>
          </a:p>
        </p:txBody>
      </p:sp>
    </p:spTree>
    <p:extLst>
      <p:ext uri="{BB962C8B-B14F-4D97-AF65-F5344CB8AC3E}">
        <p14:creationId xmlns:p14="http://schemas.microsoft.com/office/powerpoint/2010/main" val="2008002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150" dirty="0"/>
              <a:t>Video link: </a:t>
            </a:r>
            <a:r>
              <a:rPr lang="en-US" dirty="0"/>
              <a:t>https://youtu.be/fEhKoeEEgCo</a:t>
            </a:r>
            <a:r>
              <a:rPr lang="en-150" dirty="0"/>
              <a:t> </a:t>
            </a:r>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57</a:t>
            </a:fld>
            <a:endParaRPr lang="sv-SE"/>
          </a:p>
        </p:txBody>
      </p:sp>
    </p:spTree>
    <p:extLst>
      <p:ext uri="{BB962C8B-B14F-4D97-AF65-F5344CB8AC3E}">
        <p14:creationId xmlns:p14="http://schemas.microsoft.com/office/powerpoint/2010/main" val="2614286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150" dirty="0"/>
              <a:t>Related article: </a:t>
            </a:r>
            <a:r>
              <a:rPr lang="en-US" b="0" i="0" u="sng" dirty="0">
                <a:effectLst/>
                <a:latin typeface="Lato Extended"/>
                <a:hlinkClick r:id="rId3"/>
              </a:rPr>
              <a:t>Bhargava, R. (2018). </a:t>
            </a:r>
            <a:r>
              <a:rPr lang="en-US" b="0" i="1" u="sng" dirty="0">
                <a:effectLst/>
                <a:latin typeface="Lato Extended"/>
                <a:hlinkClick r:id="rId3"/>
              </a:rPr>
              <a:t>The Algorithms Aren't Biased, We Are</a:t>
            </a:r>
            <a:r>
              <a:rPr lang="en-US" b="0" i="0" u="sng" dirty="0">
                <a:effectLst/>
                <a:latin typeface="Lato Extended"/>
                <a:hlinkClick r:id="rId3"/>
              </a:rPr>
              <a:t>. Medium. </a:t>
            </a:r>
            <a:endParaRPr lang="en-150" b="0" i="0" u="sng" dirty="0">
              <a:effectLst/>
              <a:latin typeface="Lato Extended"/>
            </a:endParaRPr>
          </a:p>
          <a:p>
            <a:r>
              <a:rPr lang="en-150" b="0" i="0" u="sng" dirty="0">
                <a:effectLst/>
                <a:latin typeface="Lato Extended"/>
              </a:rPr>
              <a:t>Suggested video by a participant: </a:t>
            </a:r>
            <a:r>
              <a:rPr lang="en-US" b="0" i="0" u="sng" dirty="0">
                <a:effectLst/>
                <a:latin typeface="Lato Extended"/>
              </a:rPr>
              <a:t>https://www.youtube.com/watch?v=C7avHQEhYoI</a:t>
            </a:r>
            <a:r>
              <a:rPr lang="en-150" b="0" i="0" u="sng" dirty="0">
                <a:effectLst/>
                <a:latin typeface="Lato Extended"/>
              </a:rPr>
              <a:t> </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58</a:t>
            </a:fld>
            <a:endParaRPr lang="sv-SE"/>
          </a:p>
        </p:txBody>
      </p:sp>
    </p:spTree>
    <p:extLst>
      <p:ext uri="{BB962C8B-B14F-4D97-AF65-F5344CB8AC3E}">
        <p14:creationId xmlns:p14="http://schemas.microsoft.com/office/powerpoint/2010/main" val="798790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Sourse: https://www.disabled-world.com/definitions/disability-models.php</a:t>
            </a:r>
            <a:endParaRPr lang="en-150" dirty="0"/>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59</a:t>
            </a:fld>
            <a:endParaRPr lang="sv-SE"/>
          </a:p>
        </p:txBody>
      </p:sp>
    </p:spTree>
    <p:extLst>
      <p:ext uri="{BB962C8B-B14F-4D97-AF65-F5344CB8AC3E}">
        <p14:creationId xmlns:p14="http://schemas.microsoft.com/office/powerpoint/2010/main" val="196197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Sourse: https://www.who.int/news-room/fact-sheets/detail/disability-and-health</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60</a:t>
            </a:fld>
            <a:endParaRPr lang="sv-SE"/>
          </a:p>
        </p:txBody>
      </p:sp>
    </p:spTree>
    <p:extLst>
      <p:ext uri="{BB962C8B-B14F-4D97-AF65-F5344CB8AC3E}">
        <p14:creationId xmlns:p14="http://schemas.microsoft.com/office/powerpoint/2010/main" val="2891498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Music in the deaf space – experience of music</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Video link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https://www.youtube.com/watch?v=u12uKwSwX3k</a:t>
            </a:r>
            <a:r>
              <a:rPr lang="sv-SE" dirty="0"/>
              <a:t> </a:t>
            </a:r>
            <a:endParaRPr lang="en-15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Suggested literature</a:t>
            </a:r>
            <a:br>
              <a:rPr lang="en-US" dirty="0"/>
            </a:br>
            <a:r>
              <a:rPr lang="en-US" sz="1200" kern="1200" dirty="0">
                <a:solidFill>
                  <a:schemeClr val="tx1"/>
                </a:solidFill>
                <a:latin typeface="+mn-lt"/>
                <a:ea typeface="ＭＳ Ｐゴシック" pitchFamily="-65" charset="-128"/>
              </a:rPr>
              <a:t>Everyone Here Spoke Sign Language</a:t>
            </a:r>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https://www.amazon.com/Everyone-Here-Spoke-Sign-Language/dp/067427041X</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61</a:t>
            </a:fld>
            <a:endParaRPr lang="sv-SE"/>
          </a:p>
        </p:txBody>
      </p:sp>
    </p:spTree>
    <p:extLst>
      <p:ext uri="{BB962C8B-B14F-4D97-AF65-F5344CB8AC3E}">
        <p14:creationId xmlns:p14="http://schemas.microsoft.com/office/powerpoint/2010/main" val="403231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150" dirty="0"/>
              <a:t>Good designs </a:t>
            </a:r>
          </a:p>
          <a:p>
            <a:r>
              <a:rPr lang="en-US" dirty="0"/>
              <a:t>https://jnd.org/tag/in_praise_of_good_design/</a:t>
            </a:r>
            <a:r>
              <a:rPr lang="en-150" dirty="0"/>
              <a:t> </a:t>
            </a:r>
          </a:p>
          <a:p>
            <a:r>
              <a:rPr lang="en-US" b="0" i="0" dirty="0" err="1">
                <a:solidFill>
                  <a:srgbClr val="333333"/>
                </a:solidFill>
                <a:effectLst/>
                <a:latin typeface="Georgia" panose="02040502050405020303" pitchFamily="18" charset="0"/>
              </a:rPr>
              <a:t>Videodeck</a:t>
            </a:r>
            <a:r>
              <a:rPr lang="en-US" b="0" i="0" dirty="0">
                <a:solidFill>
                  <a:srgbClr val="333333"/>
                </a:solidFill>
                <a:effectLst/>
                <a:latin typeface="Georgia" panose="02040502050405020303" pitchFamily="18" charset="0"/>
              </a:rPr>
              <a:t> Design</a:t>
            </a:r>
            <a:endParaRPr lang="en-150" b="0" i="0" dirty="0">
              <a:solidFill>
                <a:srgbClr val="333333"/>
              </a:solidFill>
              <a:effectLst/>
              <a:latin typeface="Georgia" panose="02040502050405020303" pitchFamily="18" charset="0"/>
            </a:endParaRPr>
          </a:p>
          <a:p>
            <a:r>
              <a:rPr lang="en-US" dirty="0"/>
              <a:t>https://link.springer.com/article/10.1007/s00779-004-0293-8</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7</a:t>
            </a:fld>
            <a:endParaRPr lang="sv-SE"/>
          </a:p>
        </p:txBody>
      </p:sp>
    </p:spTree>
    <p:extLst>
      <p:ext uri="{BB962C8B-B14F-4D97-AF65-F5344CB8AC3E}">
        <p14:creationId xmlns:p14="http://schemas.microsoft.com/office/powerpoint/2010/main" val="1821178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sv-SE" dirty="0"/>
              <a:t>Inlusive desing</a:t>
            </a:r>
          </a:p>
          <a:p>
            <a:pPr marL="628650" lvl="1" indent="-171450">
              <a:buFont typeface="Arial" panose="020B0604020202020204" pitchFamily="34" charset="0"/>
              <a:buChar char="•"/>
            </a:pPr>
            <a:r>
              <a:rPr lang="en-US" dirty="0"/>
              <a:t>Exploring the needs</a:t>
            </a:r>
          </a:p>
          <a:p>
            <a:pPr marL="628650" lvl="1" indent="-171450">
              <a:buFont typeface="Arial" panose="020B0604020202020204" pitchFamily="34" charset="0"/>
              <a:buChar char="•"/>
            </a:pPr>
            <a:r>
              <a:rPr lang="en-US" dirty="0"/>
              <a:t>Creating solutions</a:t>
            </a:r>
          </a:p>
          <a:p>
            <a:pPr marL="628650" lvl="1" indent="-171450">
              <a:buFont typeface="Arial" panose="020B0604020202020204" pitchFamily="34" charset="0"/>
              <a:buChar char="•"/>
            </a:pPr>
            <a:r>
              <a:rPr lang="en-US" dirty="0"/>
              <a:t>Evaluating how well the needs are met</a:t>
            </a:r>
          </a:p>
          <a:p>
            <a:pPr marL="171450" indent="-171450">
              <a:buFont typeface="Arial" panose="020B0604020202020204" pitchFamily="34" charset="0"/>
              <a:buChar char="•"/>
            </a:pPr>
            <a:r>
              <a:rPr lang="en-US" dirty="0"/>
              <a:t>Microsoft inclusive design follows the steps:</a:t>
            </a:r>
          </a:p>
          <a:p>
            <a:pPr marL="628650" lvl="1" indent="-171450">
              <a:buFont typeface="Arial" panose="020B0604020202020204" pitchFamily="34" charset="0"/>
              <a:buChar char="•"/>
            </a:pPr>
            <a:r>
              <a:rPr lang="en-US" dirty="0"/>
              <a:t>Recognize exclusion.</a:t>
            </a:r>
          </a:p>
          <a:p>
            <a:pPr marL="628650" lvl="1" indent="-171450">
              <a:buFont typeface="Arial" panose="020B0604020202020204" pitchFamily="34" charset="0"/>
              <a:buChar char="•"/>
            </a:pPr>
            <a:r>
              <a:rPr lang="en-US" dirty="0"/>
              <a:t>Solve for one, extend to many.</a:t>
            </a:r>
          </a:p>
          <a:p>
            <a:pPr marL="628650" lvl="1" indent="-171450">
              <a:buFont typeface="Arial" panose="020B0604020202020204" pitchFamily="34" charset="0"/>
              <a:buChar char="•"/>
            </a:pPr>
            <a:r>
              <a:rPr lang="en-US" dirty="0"/>
              <a:t>Learn from diversity.</a:t>
            </a:r>
          </a:p>
          <a:p>
            <a:pPr marL="628650" lvl="1" indent="-171450">
              <a:buFont typeface="Arial" panose="020B0604020202020204" pitchFamily="34" charset="0"/>
              <a:buChar char="•"/>
            </a:pPr>
            <a:endParaRPr lang="en-150" dirty="0"/>
          </a:p>
          <a:p>
            <a:r>
              <a:rPr lang="sv-SE" dirty="0"/>
              <a:t>Related resourses</a:t>
            </a:r>
          </a:p>
          <a:p>
            <a:pPr marL="171450" indent="-171450">
              <a:buFont typeface="Arial" panose="020B0604020202020204" pitchFamily="34" charset="0"/>
              <a:buChar char="•"/>
            </a:pPr>
            <a:r>
              <a:rPr lang="sv-SE" dirty="0"/>
              <a:t>Universal desing pictures: https://innersydneyvoice.org.au/our-resources/resources-waterloo-community-capacity-building-project/universal-design/ </a:t>
            </a:r>
          </a:p>
          <a:p>
            <a:pPr marL="171450" indent="-171450">
              <a:buFont typeface="Arial" panose="020B0604020202020204" pitchFamily="34" charset="0"/>
              <a:buChar char="•"/>
            </a:pPr>
            <a:r>
              <a:rPr lang="sv-SE" dirty="0"/>
              <a:t>Microsoft inclusive design:</a:t>
            </a:r>
          </a:p>
          <a:p>
            <a:pPr marL="171450" indent="-171450">
              <a:buFont typeface="Arial" panose="020B0604020202020204" pitchFamily="34" charset="0"/>
              <a:buChar char="•"/>
            </a:pPr>
            <a:r>
              <a:rPr lang="sv-SE" dirty="0"/>
              <a:t>https://www.microsoft.com/design/inclusive/</a:t>
            </a:r>
          </a:p>
          <a:p>
            <a:pPr marL="171450" indent="-171450">
              <a:buFont typeface="Arial" panose="020B0604020202020204" pitchFamily="34" charset="0"/>
              <a:buChar char="•"/>
            </a:pPr>
            <a:r>
              <a:rPr lang="sv-SE" dirty="0"/>
              <a:t>Panel on accessibility, inclusiveness, and universality:</a:t>
            </a:r>
            <a:br>
              <a:rPr lang="sv-SE" dirty="0"/>
            </a:br>
            <a:r>
              <a:rPr lang="sv-SE" dirty="0"/>
              <a:t>https://accessibility.deque.com/accessibility-universal-design-inclusive-design-webinar </a:t>
            </a:r>
            <a:br>
              <a:rPr lang="sv-SE" dirty="0"/>
            </a:br>
            <a:endParaRPr lang="sv-SE"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63</a:t>
            </a:fld>
            <a:endParaRPr lang="sv-SE"/>
          </a:p>
        </p:txBody>
      </p:sp>
    </p:spTree>
    <p:extLst>
      <p:ext uri="{BB962C8B-B14F-4D97-AF65-F5344CB8AC3E}">
        <p14:creationId xmlns:p14="http://schemas.microsoft.com/office/powerpoint/2010/main" val="3103968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Sugested literature:</a:t>
            </a:r>
          </a:p>
          <a:p>
            <a:r>
              <a:rPr lang="sv-SE" dirty="0"/>
              <a:t>Invisible women</a:t>
            </a:r>
          </a:p>
          <a:p>
            <a:r>
              <a:rPr lang="sv-SE" dirty="0"/>
              <a:t>https://www.amazon.com/Invisible-Women-Data-World-Designed/dp/1419729071</a:t>
            </a:r>
          </a:p>
          <a:p>
            <a:endParaRPr lang="sv-SE" dirty="0"/>
          </a:p>
          <a:p>
            <a:r>
              <a:rPr lang="sv-SE" dirty="0"/>
              <a:t>Crash-test Dummies </a:t>
            </a:r>
          </a:p>
          <a:p>
            <a:pPr marL="171450" indent="-171450">
              <a:buFont typeface="Arial" panose="020B0604020202020204" pitchFamily="34" charset="0"/>
              <a:buChar char="•"/>
            </a:pPr>
            <a:r>
              <a:rPr lang="sv-SE" dirty="0"/>
              <a:t>https://www.publichealthpost.org/research/its-the-crash-dummy/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ID4096" dirty="0"/>
              <a:t>https://www.consumerreports.org/car-safety/crash-test-bias-how-male-focused-testing-puts-female-drivers-at-risk/</a:t>
            </a:r>
          </a:p>
          <a:p>
            <a:endParaRPr lang="sv-SE" dirty="0"/>
          </a:p>
          <a:p>
            <a:endParaRPr lang="sv-SE" dirty="0"/>
          </a:p>
          <a:p>
            <a:r>
              <a:rPr lang="sv-SE" dirty="0"/>
              <a:t>Biomass fuel for energy</a:t>
            </a:r>
          </a:p>
          <a:p>
            <a:r>
              <a:rPr lang="LID4096" sz="1200" dirty="0">
                <a:hlinkClick r:id="rId3"/>
              </a:rPr>
              <a:t>https://blog-isige.minesparis.psl.eu/2020/09/25/unchocking-kitchens/</a:t>
            </a:r>
            <a:r>
              <a:rPr lang="en-GB" sz="1200" dirty="0"/>
              <a:t> </a:t>
            </a:r>
            <a:r>
              <a:rPr lang="sv-SE" sz="1200" dirty="0"/>
              <a:t> </a:t>
            </a:r>
            <a:endParaRPr lang="sv-SE" dirty="0"/>
          </a:p>
          <a:p>
            <a:r>
              <a:rPr lang="sv-SE" dirty="0"/>
              <a:t>Cellphone size</a:t>
            </a:r>
          </a:p>
          <a:p>
            <a:r>
              <a:rPr lang="sv-SE" dirty="0"/>
              <a:t>Voice recognition</a:t>
            </a:r>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64</a:t>
            </a:fld>
            <a:endParaRPr lang="sv-SE"/>
          </a:p>
        </p:txBody>
      </p:sp>
    </p:spTree>
    <p:extLst>
      <p:ext uri="{BB962C8B-B14F-4D97-AF65-F5344CB8AC3E}">
        <p14:creationId xmlns:p14="http://schemas.microsoft.com/office/powerpoint/2010/main" val="8970114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Deaf space project: </a:t>
            </a:r>
          </a:p>
          <a:p>
            <a:r>
              <a:rPr lang="sv-SE" dirty="0"/>
              <a:t>https://www.gallaudet.edu/campus-design-and-planning/deafspace/ </a:t>
            </a:r>
          </a:p>
          <a:p>
            <a:r>
              <a:rPr lang="sv-SE" dirty="0"/>
              <a:t>https://www.youtube.com/watch?v=u12uKwSwX3k </a:t>
            </a:r>
            <a:endParaRPr lang="en-15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b="0" i="0" dirty="0">
              <a:solidFill>
                <a:srgbClr val="0F1111"/>
              </a:solidFill>
              <a:effectLst/>
              <a:latin typeface="Amazon Ember"/>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v-SE" b="0" i="0" dirty="0">
                <a:solidFill>
                  <a:srgbClr val="0F1111"/>
                </a:solidFill>
                <a:effectLst/>
                <a:latin typeface="Amazon Ember"/>
              </a:rPr>
              <a:t>Sugested literature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v-SE" b="0" i="0" dirty="0">
                <a:solidFill>
                  <a:srgbClr val="0F1111"/>
                </a:solidFill>
                <a:effectLst/>
                <a:latin typeface="Amazon Ember"/>
              </a:rPr>
              <a:t>The Rejected Body</a:t>
            </a:r>
          </a:p>
          <a:p>
            <a:r>
              <a:rPr lang="sv-SE" dirty="0"/>
              <a:t>https://www.amazon.com/Rejected-Body-Philosophical-Reflections-Interaction-ebook/dp/B00AZKVRWU</a:t>
            </a:r>
          </a:p>
          <a:p>
            <a:br>
              <a:rPr lang="en-US" dirty="0"/>
            </a:br>
            <a:r>
              <a:rPr lang="en-US" dirty="0"/>
              <a:t>What Can a Body Do?: How We Meet the Built World</a:t>
            </a:r>
            <a:br>
              <a:rPr lang="sv-SE" dirty="0"/>
            </a:br>
            <a:r>
              <a:rPr lang="sv-SE" dirty="0"/>
              <a:t>https://www.amazon.com/What-Can-Body-Do-Built-ebook/dp/B082H35TV9/ </a:t>
            </a:r>
          </a:p>
          <a:p>
            <a:endParaRPr lang="sv-SE"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65</a:t>
            </a:fld>
            <a:endParaRPr lang="sv-SE"/>
          </a:p>
        </p:txBody>
      </p:sp>
    </p:spTree>
    <p:extLst>
      <p:ext uri="{BB962C8B-B14F-4D97-AF65-F5344CB8AC3E}">
        <p14:creationId xmlns:p14="http://schemas.microsoft.com/office/powerpoint/2010/main" val="2160648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Empathy framework: </a:t>
            </a:r>
            <a:br>
              <a:rPr lang="en-US" dirty="0"/>
            </a:br>
            <a:r>
              <a:rPr lang="en-US" b="0" i="0" dirty="0" err="1">
                <a:solidFill>
                  <a:srgbClr val="222222"/>
                </a:solidFill>
                <a:effectLst/>
                <a:latin typeface="Arial" panose="020B0604020202020204" pitchFamily="34" charset="0"/>
              </a:rPr>
              <a:t>Kouprie</a:t>
            </a:r>
            <a:r>
              <a:rPr lang="en-US" b="0" i="0" dirty="0">
                <a:solidFill>
                  <a:srgbClr val="222222"/>
                </a:solidFill>
                <a:effectLst/>
                <a:latin typeface="Arial" panose="020B0604020202020204" pitchFamily="34" charset="0"/>
              </a:rPr>
              <a:t>, M., &amp; Visser, F. S. (2009). A framework for empathy in design: stepping into and out of the user's life. </a:t>
            </a:r>
            <a:r>
              <a:rPr lang="en-US" b="0" i="1" dirty="0">
                <a:solidFill>
                  <a:srgbClr val="222222"/>
                </a:solidFill>
                <a:effectLst/>
                <a:latin typeface="Arial" panose="020B0604020202020204" pitchFamily="34" charset="0"/>
              </a:rPr>
              <a:t>Journal of Engineering Design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20</a:t>
            </a:r>
            <a:r>
              <a:rPr lang="en-US" b="0" i="0" dirty="0">
                <a:solidFill>
                  <a:srgbClr val="222222"/>
                </a:solidFill>
                <a:effectLst/>
                <a:latin typeface="Arial" panose="020B0604020202020204" pitchFamily="34" charset="0"/>
              </a:rPr>
              <a:t>(5), 437-448.</a:t>
            </a:r>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66</a:t>
            </a:fld>
            <a:endParaRPr lang="sv-SE"/>
          </a:p>
        </p:txBody>
      </p:sp>
    </p:spTree>
    <p:extLst>
      <p:ext uri="{BB962C8B-B14F-4D97-AF65-F5344CB8AC3E}">
        <p14:creationId xmlns:p14="http://schemas.microsoft.com/office/powerpoint/2010/main" val="3768470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68</a:t>
            </a:fld>
            <a:endParaRPr lang="sv-SE"/>
          </a:p>
        </p:txBody>
      </p:sp>
    </p:spTree>
    <p:extLst>
      <p:ext uri="{BB962C8B-B14F-4D97-AF65-F5344CB8AC3E}">
        <p14:creationId xmlns:p14="http://schemas.microsoft.com/office/powerpoint/2010/main" val="745763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150" dirty="0"/>
              <a:t>Empathy can support us to a point, we need participation of the people who have diverse needs in the design process. </a:t>
            </a:r>
          </a:p>
          <a:p>
            <a:endParaRPr lang="en-150" dirty="0"/>
          </a:p>
          <a:p>
            <a:r>
              <a:rPr lang="sv-SE" dirty="0"/>
              <a:t>Searching for empathy (paper presentation in NordiCHI2020 talking about the preconseptions in the tools we use to design) https://www.youtube.com/watch?v=SLhfgWZUjw0</a:t>
            </a:r>
            <a:endParaRPr lang="en-150" dirty="0"/>
          </a:p>
          <a:p>
            <a:r>
              <a:rPr lang="en-150" dirty="0"/>
              <a:t>Related blog post: </a:t>
            </a:r>
            <a:r>
              <a:rPr lang="en-US" dirty="0"/>
              <a:t>https://www.vasilikimylo.com/post/blind-spots-pt-1-designers</a:t>
            </a:r>
            <a:endParaRPr lang="sv-SE" dirty="0"/>
          </a:p>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70</a:t>
            </a:fld>
            <a:endParaRPr lang="sv-SE"/>
          </a:p>
        </p:txBody>
      </p:sp>
    </p:spTree>
    <p:extLst>
      <p:ext uri="{BB962C8B-B14F-4D97-AF65-F5344CB8AC3E}">
        <p14:creationId xmlns:p14="http://schemas.microsoft.com/office/powerpoint/2010/main" val="3965726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Suggested literature</a:t>
            </a:r>
          </a:p>
          <a:p>
            <a:r>
              <a:rPr lang="en-US" b="0" i="0" dirty="0">
                <a:solidFill>
                  <a:srgbClr val="222222"/>
                </a:solidFill>
                <a:effectLst/>
                <a:latin typeface="Arial" panose="020B0604020202020204" pitchFamily="34" charset="0"/>
              </a:rPr>
              <a:t>Image taken from: Sanders, E. B. N., &amp; </a:t>
            </a:r>
            <a:r>
              <a:rPr lang="en-US" b="0" i="0" dirty="0" err="1">
                <a:solidFill>
                  <a:srgbClr val="222222"/>
                </a:solidFill>
                <a:effectLst/>
                <a:latin typeface="Arial" panose="020B0604020202020204" pitchFamily="34" charset="0"/>
              </a:rPr>
              <a:t>Stappers</a:t>
            </a:r>
            <a:r>
              <a:rPr lang="en-US" b="0" i="0" dirty="0">
                <a:solidFill>
                  <a:srgbClr val="222222"/>
                </a:solidFill>
                <a:effectLst/>
                <a:latin typeface="Arial" panose="020B0604020202020204" pitchFamily="34" charset="0"/>
              </a:rPr>
              <a:t>, P. J. (2008). Co-creation and the new landscapes of design. </a:t>
            </a:r>
            <a:r>
              <a:rPr lang="en-US" b="0" i="1" dirty="0">
                <a:solidFill>
                  <a:srgbClr val="222222"/>
                </a:solidFill>
                <a:effectLst/>
                <a:latin typeface="Arial" panose="020B0604020202020204" pitchFamily="34" charset="0"/>
              </a:rPr>
              <a:t>Co-design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4</a:t>
            </a:r>
            <a:r>
              <a:rPr lang="en-US" b="0" i="0" dirty="0">
                <a:solidFill>
                  <a:srgbClr val="222222"/>
                </a:solidFill>
                <a:effectLst/>
                <a:latin typeface="Arial" panose="020B0604020202020204" pitchFamily="34" charset="0"/>
              </a:rPr>
              <a:t>(1), 5-18.</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General knowledge: </a:t>
            </a:r>
          </a:p>
          <a:p>
            <a:r>
              <a:rPr lang="en-US" b="0" i="0" dirty="0">
                <a:solidFill>
                  <a:srgbClr val="222222"/>
                </a:solidFill>
                <a:effectLst/>
                <a:latin typeface="Arial" panose="020B0604020202020204" pitchFamily="34" charset="0"/>
              </a:rPr>
              <a:t>Participatory design: https://en.wikipedia.org/wiki/Participatory_design</a:t>
            </a:r>
          </a:p>
          <a:p>
            <a:r>
              <a:rPr lang="sv-SE" dirty="0"/>
              <a:t>User centered design: https://en.wikipedia.org/wiki/User-centered_design</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71</a:t>
            </a:fld>
            <a:endParaRPr lang="sv-SE"/>
          </a:p>
        </p:txBody>
      </p:sp>
    </p:spTree>
    <p:extLst>
      <p:ext uri="{BB962C8B-B14F-4D97-AF65-F5344CB8AC3E}">
        <p14:creationId xmlns:p14="http://schemas.microsoft.com/office/powerpoint/2010/main" val="39361503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72</a:t>
            </a:fld>
            <a:endParaRPr lang="sv-SE"/>
          </a:p>
        </p:txBody>
      </p:sp>
    </p:spTree>
    <p:extLst>
      <p:ext uri="{BB962C8B-B14F-4D97-AF65-F5344CB8AC3E}">
        <p14:creationId xmlns:p14="http://schemas.microsoft.com/office/powerpoint/2010/main" val="83642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Fisrst 11 chapters of the book Interaction Design:</a:t>
            </a:r>
          </a:p>
          <a:p>
            <a:r>
              <a:rPr lang="sv-SE" dirty="0"/>
              <a:t>https://www.youtube.com/watch?v=vXemvrfytcM&amp;list=PLZJO8uYi0aTH18GiHj23feaBjRAumTM3z</a:t>
            </a:r>
          </a:p>
          <a:p>
            <a:endParaRPr lang="en-150" dirty="0"/>
          </a:p>
          <a:p>
            <a:r>
              <a:rPr lang="sv-SE" dirty="0"/>
              <a:t>Free material related to the book: </a:t>
            </a:r>
          </a:p>
          <a:p>
            <a:r>
              <a:rPr lang="sv-SE" dirty="0"/>
              <a:t>http://www.id-book.com/help.php</a:t>
            </a:r>
          </a:p>
          <a:p>
            <a:endParaRPr lang="sv-S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Introduction to HCI: </a:t>
            </a:r>
            <a:br>
              <a:rPr lang="sv-SE" dirty="0"/>
            </a:br>
            <a:r>
              <a:rPr lang="sv-SE" dirty="0"/>
              <a:t>https://www.youtube.com/watch?v=ffA0ZJeSRFc&amp;list=PLZJO8uYi0aTGRGBxgTYFF01eXyLvSCcfZ</a:t>
            </a:r>
            <a:endParaRPr lang="en-150" dirty="0"/>
          </a:p>
          <a:p>
            <a:endParaRPr lang="sv-SE" dirty="0"/>
          </a:p>
          <a:p>
            <a:endParaRPr lang="sv-SE"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9</a:t>
            </a:fld>
            <a:endParaRPr lang="sv-SE"/>
          </a:p>
        </p:txBody>
      </p:sp>
    </p:spTree>
    <p:extLst>
      <p:ext uri="{BB962C8B-B14F-4D97-AF65-F5344CB8AC3E}">
        <p14:creationId xmlns:p14="http://schemas.microsoft.com/office/powerpoint/2010/main" val="3650677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https://www.nngroup.com/articles/error-prevention/</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10</a:t>
            </a:fld>
            <a:endParaRPr lang="sv-SE"/>
          </a:p>
        </p:txBody>
      </p:sp>
    </p:spTree>
    <p:extLst>
      <p:ext uri="{BB962C8B-B14F-4D97-AF65-F5344CB8AC3E}">
        <p14:creationId xmlns:p14="http://schemas.microsoft.com/office/powerpoint/2010/main" val="3098110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The image: https://thedesignsquiggle.com/</a:t>
            </a:r>
          </a:p>
          <a:p>
            <a:endParaRPr lang="sv-SE"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12</a:t>
            </a:fld>
            <a:endParaRPr lang="sv-SE"/>
          </a:p>
        </p:txBody>
      </p:sp>
    </p:spTree>
    <p:extLst>
      <p:ext uri="{BB962C8B-B14F-4D97-AF65-F5344CB8AC3E}">
        <p14:creationId xmlns:p14="http://schemas.microsoft.com/office/powerpoint/2010/main" val="72329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Schön, D. A. (2017). </a:t>
            </a:r>
            <a:r>
              <a:rPr lang="en-US" b="0" i="1" dirty="0">
                <a:solidFill>
                  <a:srgbClr val="222222"/>
                </a:solidFill>
                <a:effectLst/>
                <a:latin typeface="Arial" panose="020B0604020202020204" pitchFamily="34" charset="0"/>
              </a:rPr>
              <a:t>The reflective practitioner: How professionals think in action</a:t>
            </a:r>
            <a:r>
              <a:rPr lang="en-US" b="0" i="0" dirty="0">
                <a:solidFill>
                  <a:srgbClr val="222222"/>
                </a:solidFill>
                <a:effectLst/>
                <a:latin typeface="Arial" panose="020B0604020202020204" pitchFamily="34" charset="0"/>
              </a:rPr>
              <a:t>. Routledge.</a:t>
            </a:r>
            <a:br>
              <a:rPr lang="en-150" b="0" i="0" dirty="0">
                <a:solidFill>
                  <a:srgbClr val="222222"/>
                </a:solidFill>
                <a:effectLst/>
                <a:latin typeface="Arial" panose="020B0604020202020204" pitchFamily="34" charset="0"/>
              </a:rPr>
            </a:br>
            <a:r>
              <a:rPr lang="en-US" b="0" i="0" dirty="0">
                <a:solidFill>
                  <a:srgbClr val="000000"/>
                </a:solidFill>
                <a:effectLst/>
                <a:latin typeface="Open Sans" panose="020B0606030504020204" pitchFamily="34" charset="0"/>
              </a:rPr>
              <a:t>engineering, architecture, management, psychotherapy, and town planning - to show how professionals really go about solving problems. </a:t>
            </a:r>
            <a:br>
              <a:rPr lang="en-150" b="0" i="0" dirty="0">
                <a:solidFill>
                  <a:srgbClr val="000000"/>
                </a:solidFill>
                <a:effectLst/>
                <a:latin typeface="Open Sans" panose="020B0606030504020204" pitchFamily="34" charset="0"/>
              </a:rPr>
            </a:br>
            <a:r>
              <a:rPr lang="en-US" b="0" i="0" dirty="0">
                <a:solidFill>
                  <a:srgbClr val="222222"/>
                </a:solidFill>
                <a:effectLst/>
                <a:latin typeface="Arial" panose="020B0604020202020204" pitchFamily="34" charset="0"/>
              </a:rPr>
              <a:t>Boland, R., &amp; Collopy, F. (Eds.). (2004). </a:t>
            </a:r>
            <a:r>
              <a:rPr lang="en-US" b="0" i="1" dirty="0">
                <a:solidFill>
                  <a:srgbClr val="222222"/>
                </a:solidFill>
                <a:effectLst/>
                <a:latin typeface="Arial" panose="020B0604020202020204" pitchFamily="34" charset="0"/>
              </a:rPr>
              <a:t>Managing as designing</a:t>
            </a:r>
            <a:r>
              <a:rPr lang="en-US" b="0" i="0" dirty="0">
                <a:solidFill>
                  <a:srgbClr val="222222"/>
                </a:solidFill>
                <a:effectLst/>
                <a:latin typeface="Arial" panose="020B0604020202020204" pitchFamily="34" charset="0"/>
              </a:rPr>
              <a:t> (p. 298). Stanford, CA: Stanford business books.</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13</a:t>
            </a:fld>
            <a:endParaRPr lang="sv-SE"/>
          </a:p>
        </p:txBody>
      </p:sp>
    </p:spTree>
    <p:extLst>
      <p:ext uri="{BB962C8B-B14F-4D97-AF65-F5344CB8AC3E}">
        <p14:creationId xmlns:p14="http://schemas.microsoft.com/office/powerpoint/2010/main" val="380613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Nelson, Harold G., and Erik </a:t>
            </a:r>
            <a:r>
              <a:rPr lang="en-US" b="0" i="0" dirty="0" err="1">
                <a:solidFill>
                  <a:srgbClr val="222222"/>
                </a:solidFill>
                <a:effectLst/>
                <a:latin typeface="Arial" panose="020B0604020202020204" pitchFamily="34" charset="0"/>
              </a:rPr>
              <a:t>Stolterman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The design way: Intentional change in an unpredictable world</a:t>
            </a:r>
            <a:r>
              <a:rPr lang="en-US" b="0" i="0" dirty="0">
                <a:solidFill>
                  <a:srgbClr val="222222"/>
                </a:solidFill>
                <a:effectLst/>
                <a:latin typeface="Arial" panose="020B0604020202020204" pitchFamily="34" charset="0"/>
              </a:rPr>
              <a:t>. MIT press, 2014.</a:t>
            </a:r>
            <a:endParaRPr lang="en-150" dirty="0"/>
          </a:p>
        </p:txBody>
      </p:sp>
      <p:sp>
        <p:nvSpPr>
          <p:cNvPr id="4" name="Slide Number Placeholder 3"/>
          <p:cNvSpPr>
            <a:spLocks noGrp="1"/>
          </p:cNvSpPr>
          <p:nvPr>
            <p:ph type="sldNum" sz="quarter" idx="5"/>
          </p:nvPr>
        </p:nvSpPr>
        <p:spPr/>
        <p:txBody>
          <a:bodyPr/>
          <a:lstStyle/>
          <a:p>
            <a:pPr>
              <a:defRPr/>
            </a:pPr>
            <a:fld id="{B7A5680B-5CFF-5C46-8A8E-F880F761868B}" type="slidenum">
              <a:rPr lang="sv-SE" smtClean="0"/>
              <a:pPr>
                <a:defRPr/>
              </a:pPr>
              <a:t>15</a:t>
            </a:fld>
            <a:endParaRPr lang="sv-SE"/>
          </a:p>
        </p:txBody>
      </p:sp>
    </p:spTree>
    <p:extLst>
      <p:ext uri="{BB962C8B-B14F-4D97-AF65-F5344CB8AC3E}">
        <p14:creationId xmlns:p14="http://schemas.microsoft.com/office/powerpoint/2010/main" val="96621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A vhite backgroun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706400"/>
            <a:ext cx="7848440" cy="857250"/>
          </a:xfrm>
        </p:spPr>
        <p:txBody>
          <a:bodyPr anchor="t" anchorCtr="0"/>
          <a:lstStyle>
            <a:lvl1pPr algn="l">
              <a:defRPr sz="4800" b="1" i="0" cap="none" baseline="0">
                <a:latin typeface="Arial Narrow" panose="020B0606020202030204" pitchFamily="34" charset="0"/>
              </a:defRPr>
            </a:lvl1pPr>
          </a:lstStyle>
          <a:p>
            <a:r>
              <a:rPr lang="en-GB" noProof="0" dirty="0">
                <a:effectLst/>
              </a:rPr>
              <a:t>Add presentation title </a:t>
            </a:r>
            <a:br>
              <a:rPr lang="en-GB" noProof="0" dirty="0">
                <a:effectLst/>
              </a:rPr>
            </a:br>
            <a:r>
              <a:rPr lang="en-GB" noProof="0" dirty="0">
                <a:effectLst/>
              </a:rPr>
              <a:t>(white background)</a:t>
            </a:r>
            <a:endParaRPr lang="sv-SE" noProof="0" dirty="0"/>
          </a:p>
        </p:txBody>
      </p:sp>
      <p:sp>
        <p:nvSpPr>
          <p:cNvPr id="13" name="Platshållare för text 12"/>
          <p:cNvSpPr>
            <a:spLocks noGrp="1"/>
          </p:cNvSpPr>
          <p:nvPr>
            <p:ph type="body" sz="quarter" idx="14" hasCustomPrompt="1"/>
          </p:nvPr>
        </p:nvSpPr>
        <p:spPr>
          <a:xfrm>
            <a:off x="684000" y="4522457"/>
            <a:ext cx="7920000" cy="162167"/>
          </a:xfrm>
        </p:spPr>
        <p:txBody>
          <a:bodyPr tIns="0" bIns="0" anchor="ctr"/>
          <a:lstStyle>
            <a:lvl1pPr marL="0" indent="0">
              <a:lnSpc>
                <a:spcPct val="100000"/>
              </a:lnSpc>
              <a:spcBef>
                <a:spcPts val="0"/>
              </a:spcBef>
              <a:buFontTx/>
              <a:buNone/>
              <a:defRPr sz="1200" b="0" i="0" cap="all" baseline="0">
                <a:latin typeface="Arial Narrow"/>
              </a:defRPr>
            </a:lvl1pPr>
          </a:lstStyle>
          <a:p>
            <a:pPr lvl="0"/>
            <a:r>
              <a:rPr lang="en-US" noProof="0" dirty="0"/>
              <a:t>Click to add name and title</a:t>
            </a:r>
          </a:p>
        </p:txBody>
      </p:sp>
      <p:sp>
        <p:nvSpPr>
          <p:cNvPr id="8" name="Date Placeholder 1">
            <a:extLst>
              <a:ext uri="{FF2B5EF4-FFF2-40B4-BE49-F238E27FC236}">
                <a16:creationId xmlns:a16="http://schemas.microsoft.com/office/drawing/2014/main" id="{9E1F6740-037E-454C-956B-2602A01C85A6}"/>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C922E020-A8BF-9B47-B6A2-FA3A968CAF5D}" type="datetime1">
              <a:rPr lang="sv-SE" smtClean="0"/>
              <a:t>2022-09-22</a:t>
            </a:fld>
            <a:endParaRPr lang="sv-SE" dirty="0"/>
          </a:p>
        </p:txBody>
      </p:sp>
      <p:sp>
        <p:nvSpPr>
          <p:cNvPr id="11" name="Platshållare för bildnummer 2">
            <a:extLst>
              <a:ext uri="{FF2B5EF4-FFF2-40B4-BE49-F238E27FC236}">
                <a16:creationId xmlns:a16="http://schemas.microsoft.com/office/drawing/2014/main" id="{814C1E6D-B600-D047-8023-D406AB89CBA0}"/>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9" name="Platshållare för sidfot 5">
            <a:extLst>
              <a:ext uri="{FF2B5EF4-FFF2-40B4-BE49-F238E27FC236}">
                <a16:creationId xmlns:a16="http://schemas.microsoft.com/office/drawing/2014/main" id="{94444B35-34DF-0A4A-A2B2-3BF00BB4FF58}"/>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dirty="0"/>
              <a:t>|      ORGANISATION NAME – CHANGE HEADER/FOOTER </a:t>
            </a:r>
          </a:p>
        </p:txBody>
      </p:sp>
      <p:pic>
        <p:nvPicPr>
          <p:cNvPr id="10" name="Platshållare för bild 29">
            <a:extLst>
              <a:ext uri="{FF2B5EF4-FFF2-40B4-BE49-F238E27FC236}">
                <a16:creationId xmlns:a16="http://schemas.microsoft.com/office/drawing/2014/main" id="{378AC071-18D6-A04D-ADEF-775E4946D71A}"/>
              </a:ext>
              <a:ext uri="{C183D7F6-B498-43B3-948B-1728B52AA6E4}">
                <adec:decorative xmlns:adec="http://schemas.microsoft.com/office/drawing/2017/decorative" val="1"/>
              </a:ext>
            </a:extLst>
          </p:cNvPr>
          <p:cNvPicPr>
            <a:picLocks noChangeAspect="1"/>
          </p:cNvPicPr>
          <p:nvPr userDrawn="1"/>
        </p:nvPicPr>
        <p:blipFill>
          <a:blip r:embed="rId2"/>
          <a:srcRect t="710" b="710"/>
          <a:stretch>
            <a:fillRect/>
          </a:stretch>
        </p:blipFill>
        <p:spPr>
          <a:xfrm>
            <a:off x="676157" y="-4068"/>
            <a:ext cx="858600" cy="871582"/>
          </a:xfrm>
          <a:prstGeom prst="rect">
            <a:avLst/>
          </a:prstGeom>
        </p:spPr>
      </p:pic>
    </p:spTree>
    <p:extLst>
      <p:ext uri="{BB962C8B-B14F-4D97-AF65-F5344CB8AC3E}">
        <p14:creationId xmlns:p14="http://schemas.microsoft.com/office/powerpoint/2010/main" val="4248006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alt 3)">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19042" y="1605"/>
            <a:ext cx="4378848" cy="4876193"/>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543"/>
              <a:gd name="connsiteY0" fmla="*/ 0 h 4931928"/>
              <a:gd name="connsiteX1" fmla="*/ 5119479 w 5120543"/>
              <a:gd name="connsiteY1" fmla="*/ 158 h 4931928"/>
              <a:gd name="connsiteX2" fmla="*/ 5120329 w 5120543"/>
              <a:gd name="connsiteY2" fmla="*/ 4911392 h 4931928"/>
              <a:gd name="connsiteX3" fmla="*/ 10719 w 5120543"/>
              <a:gd name="connsiteY3" fmla="*/ 4931928 h 4931928"/>
              <a:gd name="connsiteX4" fmla="*/ 0 w 5120543"/>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79"/>
              <a:gd name="connsiteY0" fmla="*/ 0 h 4931928"/>
              <a:gd name="connsiteX1" fmla="*/ 5119479 w 5119479"/>
              <a:gd name="connsiteY1" fmla="*/ 158 h 4931928"/>
              <a:gd name="connsiteX2" fmla="*/ 4312685 w 5119479"/>
              <a:gd name="connsiteY2" fmla="*/ 4922278 h 4931928"/>
              <a:gd name="connsiteX3" fmla="*/ 10719 w 5119479"/>
              <a:gd name="connsiteY3" fmla="*/ 4931928 h 4931928"/>
              <a:gd name="connsiteX4" fmla="*/ 0 w 5119479"/>
              <a:gd name="connsiteY4" fmla="*/ 0 h 4931928"/>
              <a:gd name="connsiteX0" fmla="*/ 0 w 5119479"/>
              <a:gd name="connsiteY0" fmla="*/ 0 h 4922288"/>
              <a:gd name="connsiteX1" fmla="*/ 5119479 w 5119479"/>
              <a:gd name="connsiteY1" fmla="*/ 158 h 4922288"/>
              <a:gd name="connsiteX2" fmla="*/ 4312685 w 5119479"/>
              <a:gd name="connsiteY2" fmla="*/ 4922278 h 4922288"/>
              <a:gd name="connsiteX3" fmla="*/ 10719 w 5119479"/>
              <a:gd name="connsiteY3" fmla="*/ 4914173 h 4922288"/>
              <a:gd name="connsiteX4" fmla="*/ 0 w 5119479"/>
              <a:gd name="connsiteY4" fmla="*/ 0 h 4922288"/>
              <a:gd name="connsiteX0" fmla="*/ 0 w 4713455"/>
              <a:gd name="connsiteY0" fmla="*/ 0 h 4922288"/>
              <a:gd name="connsiteX1" fmla="*/ 4713455 w 4713455"/>
              <a:gd name="connsiteY1" fmla="*/ 158 h 4922288"/>
              <a:gd name="connsiteX2" fmla="*/ 4312685 w 4713455"/>
              <a:gd name="connsiteY2" fmla="*/ 4922278 h 4922288"/>
              <a:gd name="connsiteX3" fmla="*/ 10719 w 4713455"/>
              <a:gd name="connsiteY3" fmla="*/ 4914173 h 4922288"/>
              <a:gd name="connsiteX4" fmla="*/ 0 w 4713455"/>
              <a:gd name="connsiteY4" fmla="*/ 0 h 4922288"/>
              <a:gd name="connsiteX0" fmla="*/ 0 w 4713455"/>
              <a:gd name="connsiteY0" fmla="*/ 0 h 4922288"/>
              <a:gd name="connsiteX1" fmla="*/ 4713455 w 4713455"/>
              <a:gd name="connsiteY1" fmla="*/ 158 h 4922288"/>
              <a:gd name="connsiteX2" fmla="*/ 4078093 w 4713455"/>
              <a:gd name="connsiteY2" fmla="*/ 4922278 h 4922288"/>
              <a:gd name="connsiteX3" fmla="*/ 10719 w 4713455"/>
              <a:gd name="connsiteY3" fmla="*/ 4914173 h 4922288"/>
              <a:gd name="connsiteX4" fmla="*/ 0 w 4713455"/>
              <a:gd name="connsiteY4" fmla="*/ 0 h 4922288"/>
              <a:gd name="connsiteX0" fmla="*/ 0 w 4713455"/>
              <a:gd name="connsiteY0" fmla="*/ 0 h 4914173"/>
              <a:gd name="connsiteX1" fmla="*/ 4713455 w 4713455"/>
              <a:gd name="connsiteY1" fmla="*/ 158 h 4914173"/>
              <a:gd name="connsiteX2" fmla="*/ 4088160 w 4713455"/>
              <a:gd name="connsiteY2" fmla="*/ 4908210 h 4914173"/>
              <a:gd name="connsiteX3" fmla="*/ 10719 w 4713455"/>
              <a:gd name="connsiteY3" fmla="*/ 4914173 h 4914173"/>
              <a:gd name="connsiteX4" fmla="*/ 0 w 4713455"/>
              <a:gd name="connsiteY4" fmla="*/ 0 h 4914173"/>
              <a:gd name="connsiteX0" fmla="*/ 0 w 4713455"/>
              <a:gd name="connsiteY0" fmla="*/ 0 h 4909484"/>
              <a:gd name="connsiteX1" fmla="*/ 4713455 w 4713455"/>
              <a:gd name="connsiteY1" fmla="*/ 158 h 4909484"/>
              <a:gd name="connsiteX2" fmla="*/ 4088160 w 4713455"/>
              <a:gd name="connsiteY2" fmla="*/ 4908210 h 4909484"/>
              <a:gd name="connsiteX3" fmla="*/ 35886 w 4713455"/>
              <a:gd name="connsiteY3" fmla="*/ 4909484 h 4909484"/>
              <a:gd name="connsiteX4" fmla="*/ 0 w 4713455"/>
              <a:gd name="connsiteY4" fmla="*/ 0 h 4909484"/>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890727 h 4908220"/>
              <a:gd name="connsiteX4" fmla="*/ 0 w 4713455"/>
              <a:gd name="connsiteY4" fmla="*/ 0 h 4908220"/>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904795 h 4908220"/>
              <a:gd name="connsiteX4" fmla="*/ 0 w 4713455"/>
              <a:gd name="connsiteY4" fmla="*/ 0 h 4908220"/>
              <a:gd name="connsiteX0" fmla="*/ 0 w 4713455"/>
              <a:gd name="connsiteY0" fmla="*/ 0 h 4904795"/>
              <a:gd name="connsiteX1" fmla="*/ 4713455 w 4713455"/>
              <a:gd name="connsiteY1" fmla="*/ 158 h 4904795"/>
              <a:gd name="connsiteX2" fmla="*/ 4088160 w 4713455"/>
              <a:gd name="connsiteY2" fmla="*/ 4903521 h 4904795"/>
              <a:gd name="connsiteX3" fmla="*/ 30853 w 4713455"/>
              <a:gd name="connsiteY3" fmla="*/ 4904795 h 4904795"/>
              <a:gd name="connsiteX4" fmla="*/ 0 w 4713455"/>
              <a:gd name="connsiteY4" fmla="*/ 0 h 4904795"/>
              <a:gd name="connsiteX0" fmla="*/ 0 w 4713455"/>
              <a:gd name="connsiteY0" fmla="*/ 0 h 4903531"/>
              <a:gd name="connsiteX1" fmla="*/ 4713455 w 4713455"/>
              <a:gd name="connsiteY1" fmla="*/ 158 h 4903531"/>
              <a:gd name="connsiteX2" fmla="*/ 4088160 w 4713455"/>
              <a:gd name="connsiteY2" fmla="*/ 4903521 h 4903531"/>
              <a:gd name="connsiteX3" fmla="*/ 17708 w 4713455"/>
              <a:gd name="connsiteY3" fmla="*/ 4900712 h 4903531"/>
              <a:gd name="connsiteX4" fmla="*/ 0 w 4713455"/>
              <a:gd name="connsiteY4" fmla="*/ 0 h 4903531"/>
              <a:gd name="connsiteX0" fmla="*/ 0 w 4700309"/>
              <a:gd name="connsiteY0" fmla="*/ 3980 h 4903429"/>
              <a:gd name="connsiteX1" fmla="*/ 4700309 w 4700309"/>
              <a:gd name="connsiteY1" fmla="*/ 56 h 4903429"/>
              <a:gd name="connsiteX2" fmla="*/ 4075014 w 4700309"/>
              <a:gd name="connsiteY2" fmla="*/ 4903419 h 4903429"/>
              <a:gd name="connsiteX3" fmla="*/ 4562 w 4700309"/>
              <a:gd name="connsiteY3" fmla="*/ 4900610 h 4903429"/>
              <a:gd name="connsiteX4" fmla="*/ 0 w 4700309"/>
              <a:gd name="connsiteY4" fmla="*/ 3980 h 4903429"/>
              <a:gd name="connsiteX0" fmla="*/ 0 w 4700309"/>
              <a:gd name="connsiteY0" fmla="*/ 3980 h 4909855"/>
              <a:gd name="connsiteX1" fmla="*/ 4700309 w 4700309"/>
              <a:gd name="connsiteY1" fmla="*/ 56 h 4909855"/>
              <a:gd name="connsiteX2" fmla="*/ 4075014 w 4700309"/>
              <a:gd name="connsiteY2" fmla="*/ 4903419 h 4909855"/>
              <a:gd name="connsiteX3" fmla="*/ 4562 w 4700309"/>
              <a:gd name="connsiteY3" fmla="*/ 4909855 h 4909855"/>
              <a:gd name="connsiteX4" fmla="*/ 0 w 4700309"/>
              <a:gd name="connsiteY4" fmla="*/ 3980 h 4909855"/>
              <a:gd name="connsiteX0" fmla="*/ 0 w 4700309"/>
              <a:gd name="connsiteY0" fmla="*/ 3980 h 4905233"/>
              <a:gd name="connsiteX1" fmla="*/ 4700309 w 4700309"/>
              <a:gd name="connsiteY1" fmla="*/ 56 h 4905233"/>
              <a:gd name="connsiteX2" fmla="*/ 4075014 w 4700309"/>
              <a:gd name="connsiteY2" fmla="*/ 4903419 h 4905233"/>
              <a:gd name="connsiteX3" fmla="*/ 4562 w 4700309"/>
              <a:gd name="connsiteY3" fmla="*/ 4905233 h 4905233"/>
              <a:gd name="connsiteX4" fmla="*/ 0 w 4700309"/>
              <a:gd name="connsiteY4" fmla="*/ 3980 h 490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309" h="4905233">
                <a:moveTo>
                  <a:pt x="0" y="3980"/>
                </a:moveTo>
                <a:lnTo>
                  <a:pt x="4700309" y="56"/>
                </a:lnTo>
                <a:cubicBezTo>
                  <a:pt x="4670424" y="-19058"/>
                  <a:pt x="4082772" y="4911647"/>
                  <a:pt x="4075014" y="4903419"/>
                </a:cubicBezTo>
                <a:lnTo>
                  <a:pt x="4562" y="4905233"/>
                </a:lnTo>
                <a:cubicBezTo>
                  <a:pt x="-1341" y="3271662"/>
                  <a:pt x="5903" y="1637551"/>
                  <a:pt x="0" y="3980"/>
                </a:cubicBezTo>
                <a:close/>
              </a:path>
            </a:pathLst>
          </a:custGeom>
          <a:solidFill>
            <a:schemeClr val="bg1">
              <a:lumMod val="95000"/>
            </a:schemeClr>
          </a:solidFill>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4592104" y="1440000"/>
            <a:ext cx="3888432" cy="2942564"/>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1" name="Rubrik 5">
            <a:extLst>
              <a:ext uri="{FF2B5EF4-FFF2-40B4-BE49-F238E27FC236}">
                <a16:creationId xmlns:a16="http://schemas.microsoft.com/office/drawing/2014/main" id="{AF8162BA-40E2-2747-A300-C724B1637D16}"/>
              </a:ext>
            </a:extLst>
          </p:cNvPr>
          <p:cNvSpPr>
            <a:spLocks noGrp="1"/>
          </p:cNvSpPr>
          <p:nvPr>
            <p:ph type="title" hasCustomPrompt="1"/>
          </p:nvPr>
        </p:nvSpPr>
        <p:spPr>
          <a:xfrm>
            <a:off x="4572000" y="504000"/>
            <a:ext cx="3943350" cy="569407"/>
          </a:xfrm>
        </p:spPr>
        <p:txBody>
          <a:bodyPr anchor="t" anchorCtr="0"/>
          <a:lstStyle>
            <a:lvl1pPr>
              <a:defRPr/>
            </a:lvl1pPr>
          </a:lstStyle>
          <a:p>
            <a:r>
              <a:rPr lang="en-GB" noProof="0" dirty="0"/>
              <a:t>Click to add title</a:t>
            </a:r>
            <a:endParaRPr lang="sv-SE" dirty="0"/>
          </a:p>
        </p:txBody>
      </p:sp>
      <p:sp>
        <p:nvSpPr>
          <p:cNvPr id="12" name="Date Placeholder 1">
            <a:extLst>
              <a:ext uri="{FF2B5EF4-FFF2-40B4-BE49-F238E27FC236}">
                <a16:creationId xmlns:a16="http://schemas.microsoft.com/office/drawing/2014/main" id="{1940237F-415D-8A4A-A323-2A6F89B81823}"/>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577D3F9A-FC57-E34B-B285-3C3C3646CB63}" type="datetime1">
              <a:rPr lang="sv-SE" smtClean="0"/>
              <a:t>2022-09-22</a:t>
            </a:fld>
            <a:endParaRPr lang="sv-SE"/>
          </a:p>
        </p:txBody>
      </p:sp>
      <p:sp>
        <p:nvSpPr>
          <p:cNvPr id="13" name="Platshållare för bildnummer 2">
            <a:extLst>
              <a:ext uri="{FF2B5EF4-FFF2-40B4-BE49-F238E27FC236}">
                <a16:creationId xmlns:a16="http://schemas.microsoft.com/office/drawing/2014/main" id="{ED71D0D1-B86D-934A-874C-2931ECFEE911}"/>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8" name="Platshållare för sidfot 5">
            <a:extLst>
              <a:ext uri="{FF2B5EF4-FFF2-40B4-BE49-F238E27FC236}">
                <a16:creationId xmlns:a16="http://schemas.microsoft.com/office/drawing/2014/main" id="{BBB6CB42-49B3-4742-91FC-E4579FE06A51}"/>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21705758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three images (alt 1)">
    <p:spTree>
      <p:nvGrpSpPr>
        <p:cNvPr id="1" name=""/>
        <p:cNvGrpSpPr/>
        <p:nvPr/>
      </p:nvGrpSpPr>
      <p:grpSpPr>
        <a:xfrm>
          <a:off x="0" y="0"/>
          <a:ext cx="0" cy="0"/>
          <a:chOff x="0" y="0"/>
          <a:chExt cx="0" cy="0"/>
        </a:xfrm>
      </p:grpSpPr>
      <p:sp>
        <p:nvSpPr>
          <p:cNvPr id="9" name="Platshållare för innehåll 2"/>
          <p:cNvSpPr>
            <a:spLocks noGrp="1"/>
          </p:cNvSpPr>
          <p:nvPr>
            <p:ph sz="quarter" idx="12" hasCustomPrompt="1"/>
          </p:nvPr>
        </p:nvSpPr>
        <p:spPr>
          <a:xfrm>
            <a:off x="684000" y="1440000"/>
            <a:ext cx="5112000" cy="2989462"/>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Platshållare för bild 7"/>
          <p:cNvSpPr>
            <a:spLocks noGrp="1"/>
          </p:cNvSpPr>
          <p:nvPr>
            <p:ph type="pic" sz="quarter" idx="17" hasCustomPrompt="1"/>
          </p:nvPr>
        </p:nvSpPr>
        <p:spPr>
          <a:xfrm>
            <a:off x="6151919" y="2912"/>
            <a:ext cx="2992081" cy="1394743"/>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00025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200025 w 2992081"/>
              <a:gd name="connsiteY4" fmla="*/ 0 h 1656000"/>
              <a:gd name="connsiteX0" fmla="*/ 163739 w 2992081"/>
              <a:gd name="connsiteY0" fmla="*/ 261257 h 1656000"/>
              <a:gd name="connsiteX1" fmla="*/ 2992081 w 2992081"/>
              <a:gd name="connsiteY1" fmla="*/ 0 h 1656000"/>
              <a:gd name="connsiteX2" fmla="*/ 2992081 w 2992081"/>
              <a:gd name="connsiteY2" fmla="*/ 1656000 h 1656000"/>
              <a:gd name="connsiteX3" fmla="*/ 0 w 2992081"/>
              <a:gd name="connsiteY3" fmla="*/ 1656000 h 1656000"/>
              <a:gd name="connsiteX4" fmla="*/ 163739 w 2992081"/>
              <a:gd name="connsiteY4" fmla="*/ 261257 h 1656000"/>
              <a:gd name="connsiteX0" fmla="*/ 163739 w 2992081"/>
              <a:gd name="connsiteY0" fmla="*/ 0 h 1394743"/>
              <a:gd name="connsiteX1" fmla="*/ 2992081 w 2992081"/>
              <a:gd name="connsiteY1" fmla="*/ 0 h 1394743"/>
              <a:gd name="connsiteX2" fmla="*/ 2992081 w 2992081"/>
              <a:gd name="connsiteY2" fmla="*/ 1394743 h 1394743"/>
              <a:gd name="connsiteX3" fmla="*/ 0 w 2992081"/>
              <a:gd name="connsiteY3" fmla="*/ 1394743 h 1394743"/>
              <a:gd name="connsiteX4" fmla="*/ 163739 w 2992081"/>
              <a:gd name="connsiteY4" fmla="*/ 0 h 139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1394743">
                <a:moveTo>
                  <a:pt x="163739" y="0"/>
                </a:moveTo>
                <a:lnTo>
                  <a:pt x="2992081" y="0"/>
                </a:lnTo>
                <a:lnTo>
                  <a:pt x="2992081" y="1394743"/>
                </a:lnTo>
                <a:lnTo>
                  <a:pt x="0" y="1394743"/>
                </a:lnTo>
                <a:lnTo>
                  <a:pt x="163739" y="0"/>
                </a:lnTo>
                <a:close/>
              </a:path>
            </a:pathLst>
          </a:custGeom>
          <a:solidFill>
            <a:schemeClr val="bg1">
              <a:lumMod val="95000"/>
            </a:schemeClr>
          </a:solidFill>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bild 7"/>
          <p:cNvSpPr>
            <a:spLocks noGrp="1"/>
          </p:cNvSpPr>
          <p:nvPr>
            <p:ph type="pic" sz="quarter" idx="22" hasCustomPrompt="1"/>
          </p:nvPr>
        </p:nvSpPr>
        <p:spPr>
          <a:xfrm>
            <a:off x="5923736" y="1473004"/>
            <a:ext cx="3220266" cy="1656000"/>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21456 w 3213537"/>
              <a:gd name="connsiteY0" fmla="*/ 0 h 1670288"/>
              <a:gd name="connsiteX1" fmla="*/ 3213537 w 3213537"/>
              <a:gd name="connsiteY1" fmla="*/ 0 h 1670288"/>
              <a:gd name="connsiteX2" fmla="*/ 3213537 w 3213537"/>
              <a:gd name="connsiteY2" fmla="*/ 1656000 h 1670288"/>
              <a:gd name="connsiteX3" fmla="*/ 0 w 3213537"/>
              <a:gd name="connsiteY3" fmla="*/ 1670288 h 1670288"/>
              <a:gd name="connsiteX4" fmla="*/ 221456 w 3213537"/>
              <a:gd name="connsiteY4" fmla="*/ 0 h 1670288"/>
              <a:gd name="connsiteX0" fmla="*/ 221456 w 3213537"/>
              <a:gd name="connsiteY0" fmla="*/ 0 h 1663145"/>
              <a:gd name="connsiteX1" fmla="*/ 3213537 w 3213537"/>
              <a:gd name="connsiteY1" fmla="*/ 0 h 1663145"/>
              <a:gd name="connsiteX2" fmla="*/ 3213537 w 3213537"/>
              <a:gd name="connsiteY2" fmla="*/ 1656000 h 1663145"/>
              <a:gd name="connsiteX3" fmla="*/ 0 w 3213537"/>
              <a:gd name="connsiteY3" fmla="*/ 1663145 h 1663145"/>
              <a:gd name="connsiteX4" fmla="*/ 221456 w 3213537"/>
              <a:gd name="connsiteY4" fmla="*/ 0 h 1663145"/>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1714 h 1656000"/>
              <a:gd name="connsiteX4" fmla="*/ 214312 w 3206393"/>
              <a:gd name="connsiteY4" fmla="*/ 0 h 1656000"/>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8858 h 1656000"/>
              <a:gd name="connsiteX4" fmla="*/ 214312 w 3206393"/>
              <a:gd name="connsiteY4" fmla="*/ 0 h 1656000"/>
              <a:gd name="connsiteX0" fmla="*/ 235743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35743 w 3227824"/>
              <a:gd name="connsiteY4" fmla="*/ 0 h 1663145"/>
              <a:gd name="connsiteX0" fmla="*/ 224408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24408 w 3227824"/>
              <a:gd name="connsiteY4" fmla="*/ 0 h 1663145"/>
              <a:gd name="connsiteX0" fmla="*/ 216851 w 3220267"/>
              <a:gd name="connsiteY0" fmla="*/ 0 h 1659366"/>
              <a:gd name="connsiteX1" fmla="*/ 3220267 w 3220267"/>
              <a:gd name="connsiteY1" fmla="*/ 0 h 1659366"/>
              <a:gd name="connsiteX2" fmla="*/ 3220267 w 3220267"/>
              <a:gd name="connsiteY2" fmla="*/ 1656000 h 1659366"/>
              <a:gd name="connsiteX3" fmla="*/ 0 w 3220267"/>
              <a:gd name="connsiteY3" fmla="*/ 1659366 h 1659366"/>
              <a:gd name="connsiteX4" fmla="*/ 216851 w 3220267"/>
              <a:gd name="connsiteY4" fmla="*/ 0 h 1659366"/>
              <a:gd name="connsiteX0" fmla="*/ 216851 w 3220267"/>
              <a:gd name="connsiteY0" fmla="*/ 0 h 1656000"/>
              <a:gd name="connsiteX1" fmla="*/ 3220267 w 3220267"/>
              <a:gd name="connsiteY1" fmla="*/ 0 h 1656000"/>
              <a:gd name="connsiteX2" fmla="*/ 3220267 w 3220267"/>
              <a:gd name="connsiteY2" fmla="*/ 1656000 h 1656000"/>
              <a:gd name="connsiteX3" fmla="*/ 0 w 3220267"/>
              <a:gd name="connsiteY3" fmla="*/ 1648031 h 1656000"/>
              <a:gd name="connsiteX4" fmla="*/ 216851 w 3220267"/>
              <a:gd name="connsiteY4" fmla="*/ 0 h 1656000"/>
              <a:gd name="connsiteX0" fmla="*/ 247079 w 3250495"/>
              <a:gd name="connsiteY0" fmla="*/ 0 h 1742493"/>
              <a:gd name="connsiteX1" fmla="*/ 3250495 w 3250495"/>
              <a:gd name="connsiteY1" fmla="*/ 0 h 1742493"/>
              <a:gd name="connsiteX2" fmla="*/ 3250495 w 3250495"/>
              <a:gd name="connsiteY2" fmla="*/ 1656000 h 1742493"/>
              <a:gd name="connsiteX3" fmla="*/ 0 w 3250495"/>
              <a:gd name="connsiteY3" fmla="*/ 1742493 h 1742493"/>
              <a:gd name="connsiteX4" fmla="*/ 247079 w 3250495"/>
              <a:gd name="connsiteY4" fmla="*/ 0 h 1742493"/>
              <a:gd name="connsiteX0" fmla="*/ 213072 w 3216488"/>
              <a:gd name="connsiteY0" fmla="*/ 0 h 1656000"/>
              <a:gd name="connsiteX1" fmla="*/ 3216488 w 3216488"/>
              <a:gd name="connsiteY1" fmla="*/ 0 h 1656000"/>
              <a:gd name="connsiteX2" fmla="*/ 3216488 w 3216488"/>
              <a:gd name="connsiteY2" fmla="*/ 1656000 h 1656000"/>
              <a:gd name="connsiteX3" fmla="*/ 0 w 3216488"/>
              <a:gd name="connsiteY3" fmla="*/ 1636695 h 1656000"/>
              <a:gd name="connsiteX4" fmla="*/ 213072 w 3216488"/>
              <a:gd name="connsiteY4" fmla="*/ 0 h 1656000"/>
              <a:gd name="connsiteX0" fmla="*/ 216850 w 3220266"/>
              <a:gd name="connsiteY0" fmla="*/ 0 h 1656000"/>
              <a:gd name="connsiteX1" fmla="*/ 3220266 w 3220266"/>
              <a:gd name="connsiteY1" fmla="*/ 0 h 1656000"/>
              <a:gd name="connsiteX2" fmla="*/ 3220266 w 3220266"/>
              <a:gd name="connsiteY2" fmla="*/ 1656000 h 1656000"/>
              <a:gd name="connsiteX3" fmla="*/ 0 w 3220266"/>
              <a:gd name="connsiteY3" fmla="*/ 1655587 h 1656000"/>
              <a:gd name="connsiteX4" fmla="*/ 216850 w 3220266"/>
              <a:gd name="connsiteY4" fmla="*/ 0 h 16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266" h="1656000">
                <a:moveTo>
                  <a:pt x="216850" y="0"/>
                </a:moveTo>
                <a:lnTo>
                  <a:pt x="3220266" y="0"/>
                </a:lnTo>
                <a:lnTo>
                  <a:pt x="3220266" y="1656000"/>
                </a:lnTo>
                <a:lnTo>
                  <a:pt x="0" y="1655587"/>
                </a:lnTo>
                <a:lnTo>
                  <a:pt x="216850" y="0"/>
                </a:lnTo>
                <a:close/>
              </a:path>
            </a:pathLst>
          </a:custGeom>
          <a:solidFill>
            <a:schemeClr val="bg1">
              <a:lumMod val="95000"/>
            </a:schemeClr>
          </a:solidFill>
        </p:spPr>
        <p:txBody>
          <a:bodyPr vert="horz" lIns="0" tIns="0" rIns="0" bIns="0" rtlCol="0" anchor="ctr">
            <a:normAutofit/>
          </a:bodyPr>
          <a:lstStyle>
            <a:lvl1pPr marL="180000" indent="-180000" algn="ctr">
              <a:buNone/>
              <a:defRPr lang="sv-SE" sz="1600" noProof="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0" name="Platshållare för bild 7">
            <a:extLst>
              <a:ext uri="{FF2B5EF4-FFF2-40B4-BE49-F238E27FC236}">
                <a16:creationId xmlns:a16="http://schemas.microsoft.com/office/drawing/2014/main" id="{75A4FAA9-F64E-D542-B83E-45FB509AE0CD}"/>
              </a:ext>
            </a:extLst>
          </p:cNvPr>
          <p:cNvSpPr>
            <a:spLocks noGrp="1"/>
          </p:cNvSpPr>
          <p:nvPr>
            <p:ph type="pic" sz="quarter" idx="21" hasCustomPrompt="1"/>
          </p:nvPr>
        </p:nvSpPr>
        <p:spPr>
          <a:xfrm>
            <a:off x="5680303" y="3218400"/>
            <a:ext cx="3464172" cy="1660033"/>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20632 w 3459791"/>
              <a:gd name="connsiteY0" fmla="*/ 0 h 1674117"/>
              <a:gd name="connsiteX1" fmla="*/ 3459791 w 3459791"/>
              <a:gd name="connsiteY1" fmla="*/ 413 h 1674117"/>
              <a:gd name="connsiteX2" fmla="*/ 3459791 w 3459791"/>
              <a:gd name="connsiteY2" fmla="*/ 1656413 h 1674117"/>
              <a:gd name="connsiteX3" fmla="*/ 0 w 3459791"/>
              <a:gd name="connsiteY3" fmla="*/ 1674117 h 1674117"/>
              <a:gd name="connsiteX4" fmla="*/ 220632 w 3459791"/>
              <a:gd name="connsiteY4" fmla="*/ 0 h 1674117"/>
              <a:gd name="connsiteX0" fmla="*/ 220632 w 3459791"/>
              <a:gd name="connsiteY0" fmla="*/ 0 h 1674117"/>
              <a:gd name="connsiteX1" fmla="*/ 3459791 w 3459791"/>
              <a:gd name="connsiteY1" fmla="*/ 413 h 1674117"/>
              <a:gd name="connsiteX2" fmla="*/ 3454875 w 3459791"/>
              <a:gd name="connsiteY2" fmla="*/ 1671164 h 1674117"/>
              <a:gd name="connsiteX3" fmla="*/ 0 w 3459791"/>
              <a:gd name="connsiteY3" fmla="*/ 1674117 h 1674117"/>
              <a:gd name="connsiteX4" fmla="*/ 220632 w 3459791"/>
              <a:gd name="connsiteY4" fmla="*/ 0 h 1674117"/>
              <a:gd name="connsiteX0" fmla="*/ 220632 w 3460264"/>
              <a:gd name="connsiteY0" fmla="*/ 0 h 1676081"/>
              <a:gd name="connsiteX1" fmla="*/ 3459791 w 3460264"/>
              <a:gd name="connsiteY1" fmla="*/ 413 h 1676081"/>
              <a:gd name="connsiteX2" fmla="*/ 3459791 w 3460264"/>
              <a:gd name="connsiteY2" fmla="*/ 1676081 h 1676081"/>
              <a:gd name="connsiteX3" fmla="*/ 0 w 3460264"/>
              <a:gd name="connsiteY3" fmla="*/ 1674117 h 1676081"/>
              <a:gd name="connsiteX4" fmla="*/ 220632 w 3460264"/>
              <a:gd name="connsiteY4" fmla="*/ 0 h 1676081"/>
              <a:gd name="connsiteX0" fmla="*/ 216724 w 3456356"/>
              <a:gd name="connsiteY0" fmla="*/ 0 h 1676081"/>
              <a:gd name="connsiteX1" fmla="*/ 3455883 w 3456356"/>
              <a:gd name="connsiteY1" fmla="*/ 413 h 1676081"/>
              <a:gd name="connsiteX2" fmla="*/ 3455883 w 3456356"/>
              <a:gd name="connsiteY2" fmla="*/ 1676081 h 1676081"/>
              <a:gd name="connsiteX3" fmla="*/ 0 w 3456356"/>
              <a:gd name="connsiteY3" fmla="*/ 1662392 h 1676081"/>
              <a:gd name="connsiteX4" fmla="*/ 216724 w 3456356"/>
              <a:gd name="connsiteY4" fmla="*/ 0 h 1676081"/>
              <a:gd name="connsiteX0" fmla="*/ 220631 w 3460263"/>
              <a:gd name="connsiteY0" fmla="*/ 0 h 1676081"/>
              <a:gd name="connsiteX1" fmla="*/ 3459790 w 3460263"/>
              <a:gd name="connsiteY1" fmla="*/ 413 h 1676081"/>
              <a:gd name="connsiteX2" fmla="*/ 3459790 w 3460263"/>
              <a:gd name="connsiteY2" fmla="*/ 1676081 h 1676081"/>
              <a:gd name="connsiteX3" fmla="*/ 0 w 3460263"/>
              <a:gd name="connsiteY3" fmla="*/ 1674118 h 1676081"/>
              <a:gd name="connsiteX4" fmla="*/ 220631 w 3460263"/>
              <a:gd name="connsiteY4" fmla="*/ 0 h 1676081"/>
              <a:gd name="connsiteX0" fmla="*/ 224539 w 3464171"/>
              <a:gd name="connsiteY0" fmla="*/ 0 h 1676081"/>
              <a:gd name="connsiteX1" fmla="*/ 3463698 w 3464171"/>
              <a:gd name="connsiteY1" fmla="*/ 413 h 1676081"/>
              <a:gd name="connsiteX2" fmla="*/ 3463698 w 3464171"/>
              <a:gd name="connsiteY2" fmla="*/ 1676081 h 1676081"/>
              <a:gd name="connsiteX3" fmla="*/ 0 w 3464171"/>
              <a:gd name="connsiteY3" fmla="*/ 1658484 h 1676081"/>
              <a:gd name="connsiteX4" fmla="*/ 224539 w 3464171"/>
              <a:gd name="connsiteY4" fmla="*/ 0 h 1676081"/>
              <a:gd name="connsiteX0" fmla="*/ 224539 w 3463698"/>
              <a:gd name="connsiteY0" fmla="*/ 0 h 1664355"/>
              <a:gd name="connsiteX1" fmla="*/ 3463698 w 3463698"/>
              <a:gd name="connsiteY1" fmla="*/ 413 h 1664355"/>
              <a:gd name="connsiteX2" fmla="*/ 3459791 w 3463698"/>
              <a:gd name="connsiteY2" fmla="*/ 1664355 h 1664355"/>
              <a:gd name="connsiteX3" fmla="*/ 0 w 3463698"/>
              <a:gd name="connsiteY3" fmla="*/ 1658484 h 1664355"/>
              <a:gd name="connsiteX4" fmla="*/ 224539 w 3463698"/>
              <a:gd name="connsiteY4" fmla="*/ 0 h 1664355"/>
              <a:gd name="connsiteX0" fmla="*/ 224539 w 3464172"/>
              <a:gd name="connsiteY0" fmla="*/ 0 h 1658484"/>
              <a:gd name="connsiteX1" fmla="*/ 3463698 w 3464172"/>
              <a:gd name="connsiteY1" fmla="*/ 413 h 1658484"/>
              <a:gd name="connsiteX2" fmla="*/ 3463699 w 3464172"/>
              <a:gd name="connsiteY2" fmla="*/ 1648721 h 1658484"/>
              <a:gd name="connsiteX3" fmla="*/ 0 w 3464172"/>
              <a:gd name="connsiteY3" fmla="*/ 1658484 h 1658484"/>
              <a:gd name="connsiteX4" fmla="*/ 224539 w 3464172"/>
              <a:gd name="connsiteY4" fmla="*/ 0 h 1658484"/>
              <a:gd name="connsiteX0" fmla="*/ 224539 w 3464172"/>
              <a:gd name="connsiteY0" fmla="*/ 0 h 1660446"/>
              <a:gd name="connsiteX1" fmla="*/ 3463698 w 3464172"/>
              <a:gd name="connsiteY1" fmla="*/ 413 h 1660446"/>
              <a:gd name="connsiteX2" fmla="*/ 3463699 w 3464172"/>
              <a:gd name="connsiteY2" fmla="*/ 1660446 h 1660446"/>
              <a:gd name="connsiteX3" fmla="*/ 0 w 3464172"/>
              <a:gd name="connsiteY3" fmla="*/ 1658484 h 1660446"/>
              <a:gd name="connsiteX4" fmla="*/ 224539 w 3464172"/>
              <a:gd name="connsiteY4" fmla="*/ 0 h 166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72" h="1660446">
                <a:moveTo>
                  <a:pt x="224539" y="0"/>
                </a:moveTo>
                <a:lnTo>
                  <a:pt x="3463698" y="413"/>
                </a:lnTo>
                <a:cubicBezTo>
                  <a:pt x="3462059" y="557330"/>
                  <a:pt x="3465338" y="1103529"/>
                  <a:pt x="3463699" y="1660446"/>
                </a:cubicBezTo>
                <a:lnTo>
                  <a:pt x="0" y="1658484"/>
                </a:lnTo>
                <a:lnTo>
                  <a:pt x="224539" y="0"/>
                </a:lnTo>
                <a:close/>
              </a:path>
            </a:pathLst>
          </a:custGeom>
          <a:solidFill>
            <a:schemeClr val="bg1">
              <a:lumMod val="95000"/>
            </a:schemeClr>
          </a:solidFill>
        </p:spPr>
        <p:txBody>
          <a:bodyPr vert="horz" lIns="0" tIns="0" rIns="0" bIns="0" rtlCol="0" anchor="ctr">
            <a:normAutofit/>
          </a:bodyPr>
          <a:lstStyle>
            <a:lvl1pPr marL="180000" indent="-180000" algn="ctr">
              <a:buNone/>
              <a:defRPr lang="sv-SE" sz="1600" noProof="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2" name="Rubrik 5">
            <a:extLst>
              <a:ext uri="{FF2B5EF4-FFF2-40B4-BE49-F238E27FC236}">
                <a16:creationId xmlns:a16="http://schemas.microsoft.com/office/drawing/2014/main" id="{D98FC7C0-00F4-724B-B760-FC9D0474167B}"/>
              </a:ext>
            </a:extLst>
          </p:cNvPr>
          <p:cNvSpPr>
            <a:spLocks noGrp="1"/>
          </p:cNvSpPr>
          <p:nvPr>
            <p:ph type="title" hasCustomPrompt="1"/>
          </p:nvPr>
        </p:nvSpPr>
        <p:spPr>
          <a:xfrm>
            <a:off x="684000" y="504000"/>
            <a:ext cx="5112000" cy="569407"/>
          </a:xfrm>
        </p:spPr>
        <p:txBody>
          <a:bodyPr anchor="t" anchorCtr="0"/>
          <a:lstStyle>
            <a:lvl1pPr>
              <a:defRPr/>
            </a:lvl1pPr>
          </a:lstStyle>
          <a:p>
            <a:r>
              <a:rPr lang="en-GB" noProof="0" dirty="0"/>
              <a:t>Click to add title</a:t>
            </a:r>
            <a:endParaRPr lang="sv-SE" dirty="0"/>
          </a:p>
        </p:txBody>
      </p:sp>
      <p:sp>
        <p:nvSpPr>
          <p:cNvPr id="11" name="Date Placeholder 1">
            <a:extLst>
              <a:ext uri="{FF2B5EF4-FFF2-40B4-BE49-F238E27FC236}">
                <a16:creationId xmlns:a16="http://schemas.microsoft.com/office/drawing/2014/main" id="{B1C60901-6D42-9640-A711-EA419A9A85E0}"/>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7B9649B3-C16A-9B46-BA6A-8258496FEBEB}" type="datetime1">
              <a:rPr lang="sv-SE" smtClean="0"/>
              <a:t>2022-09-22</a:t>
            </a:fld>
            <a:endParaRPr lang="sv-SE"/>
          </a:p>
        </p:txBody>
      </p:sp>
      <p:sp>
        <p:nvSpPr>
          <p:cNvPr id="14" name="Platshållare för bildnummer 2">
            <a:extLst>
              <a:ext uri="{FF2B5EF4-FFF2-40B4-BE49-F238E27FC236}">
                <a16:creationId xmlns:a16="http://schemas.microsoft.com/office/drawing/2014/main" id="{0BFC6008-9DCB-2A4A-9056-71B4B567E1AF}"/>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71469012-65E3-8244-8B01-B3FA98DDA5DF}"/>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60375084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two images (alt 2)">
    <p:spTree>
      <p:nvGrpSpPr>
        <p:cNvPr id="1" name=""/>
        <p:cNvGrpSpPr/>
        <p:nvPr/>
      </p:nvGrpSpPr>
      <p:grpSpPr>
        <a:xfrm>
          <a:off x="0" y="0"/>
          <a:ext cx="0" cy="0"/>
          <a:chOff x="0" y="0"/>
          <a:chExt cx="0" cy="0"/>
        </a:xfrm>
      </p:grpSpPr>
      <p:sp>
        <p:nvSpPr>
          <p:cNvPr id="8" name="Platshållare för innehåll 2"/>
          <p:cNvSpPr>
            <a:spLocks noGrp="1"/>
          </p:cNvSpPr>
          <p:nvPr>
            <p:ph sz="quarter" idx="12" hasCustomPrompt="1"/>
          </p:nvPr>
        </p:nvSpPr>
        <p:spPr>
          <a:xfrm>
            <a:off x="684000" y="1440000"/>
            <a:ext cx="5112000" cy="2989462"/>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4" name="Platshållare för bild 7"/>
          <p:cNvSpPr>
            <a:spLocks noGrp="1"/>
          </p:cNvSpPr>
          <p:nvPr>
            <p:ph type="pic" sz="quarter" idx="17" hasCustomPrompt="1"/>
          </p:nvPr>
        </p:nvSpPr>
        <p:spPr>
          <a:xfrm>
            <a:off x="5654769" y="-278219"/>
            <a:ext cx="3489231" cy="2527200"/>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489231"/>
              <a:gd name="connsiteY0" fmla="*/ 0 h 2527200"/>
              <a:gd name="connsiteX1" fmla="*/ 3489231 w 3489231"/>
              <a:gd name="connsiteY1" fmla="*/ 0 h 2527200"/>
              <a:gd name="connsiteX2" fmla="*/ 3489231 w 3489231"/>
              <a:gd name="connsiteY2" fmla="*/ 2527200 h 2527200"/>
              <a:gd name="connsiteX3" fmla="*/ 497150 w 3489231"/>
              <a:gd name="connsiteY3" fmla="*/ 2527200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52499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31835 w 3489231"/>
              <a:gd name="connsiteY3" fmla="*/ 2465206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47333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47333 w 3489231"/>
              <a:gd name="connsiteY3" fmla="*/ 2522033 h 2527200"/>
              <a:gd name="connsiteX4" fmla="*/ 0 w 3489231"/>
              <a:gd name="connsiteY4" fmla="*/ 0 h 25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231" h="2527200">
                <a:moveTo>
                  <a:pt x="0" y="0"/>
                </a:moveTo>
                <a:lnTo>
                  <a:pt x="3489231" y="0"/>
                </a:lnTo>
                <a:lnTo>
                  <a:pt x="3489231" y="2527200"/>
                </a:lnTo>
                <a:lnTo>
                  <a:pt x="347333" y="2522033"/>
                </a:lnTo>
                <a:lnTo>
                  <a:pt x="0" y="0"/>
                </a:lnTo>
                <a:close/>
              </a:path>
            </a:pathLst>
          </a:custGeom>
          <a:solidFill>
            <a:schemeClr val="bg1">
              <a:lumMod val="9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bild 7">
            <a:extLst>
              <a:ext uri="{FF2B5EF4-FFF2-40B4-BE49-F238E27FC236}">
                <a16:creationId xmlns:a16="http://schemas.microsoft.com/office/drawing/2014/main" id="{C6E7842F-5E6D-0D4E-95D1-DF406180B4C7}"/>
              </a:ext>
            </a:extLst>
          </p:cNvPr>
          <p:cNvSpPr>
            <a:spLocks noGrp="1"/>
          </p:cNvSpPr>
          <p:nvPr>
            <p:ph type="pic" sz="quarter" idx="20" hasCustomPrompt="1"/>
          </p:nvPr>
        </p:nvSpPr>
        <p:spPr>
          <a:xfrm>
            <a:off x="6022766" y="2352973"/>
            <a:ext cx="3128242" cy="2525223"/>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129153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61628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55877 w 3121234"/>
              <a:gd name="connsiteY3" fmla="*/ 2515698 h 2527200"/>
              <a:gd name="connsiteX4" fmla="*/ 0 w 3121234"/>
              <a:gd name="connsiteY4" fmla="*/ 0 h 2527200"/>
              <a:gd name="connsiteX0" fmla="*/ 0 w 3121234"/>
              <a:gd name="connsiteY0" fmla="*/ 0 h 2521449"/>
              <a:gd name="connsiteX1" fmla="*/ 3121234 w 3121234"/>
              <a:gd name="connsiteY1" fmla="*/ 0 h 2521449"/>
              <a:gd name="connsiteX2" fmla="*/ 3115483 w 3121234"/>
              <a:gd name="connsiteY2" fmla="*/ 2521449 h 2521449"/>
              <a:gd name="connsiteX3" fmla="*/ 355877 w 3121234"/>
              <a:gd name="connsiteY3" fmla="*/ 2515698 h 2521449"/>
              <a:gd name="connsiteX4" fmla="*/ 0 w 3121234"/>
              <a:gd name="connsiteY4" fmla="*/ 0 h 2521449"/>
              <a:gd name="connsiteX0" fmla="*/ 0 w 3121234"/>
              <a:gd name="connsiteY0" fmla="*/ 0 h 2525223"/>
              <a:gd name="connsiteX1" fmla="*/ 3121234 w 3121234"/>
              <a:gd name="connsiteY1" fmla="*/ 0 h 2525223"/>
              <a:gd name="connsiteX2" fmla="*/ 3115483 w 3121234"/>
              <a:gd name="connsiteY2" fmla="*/ 2521449 h 2525223"/>
              <a:gd name="connsiteX3" fmla="*/ 355877 w 3121234"/>
              <a:gd name="connsiteY3" fmla="*/ 2525223 h 2525223"/>
              <a:gd name="connsiteX4" fmla="*/ 0 w 3121234"/>
              <a:gd name="connsiteY4" fmla="*/ 0 h 2525223"/>
              <a:gd name="connsiteX0" fmla="*/ 0 w 3121234"/>
              <a:gd name="connsiteY0" fmla="*/ 0 h 2525223"/>
              <a:gd name="connsiteX1" fmla="*/ 3121234 w 3121234"/>
              <a:gd name="connsiteY1" fmla="*/ 0 h 2525223"/>
              <a:gd name="connsiteX2" fmla="*/ 3118658 w 3121234"/>
              <a:gd name="connsiteY2" fmla="*/ 2524624 h 2525223"/>
              <a:gd name="connsiteX3" fmla="*/ 355877 w 3121234"/>
              <a:gd name="connsiteY3" fmla="*/ 2525223 h 2525223"/>
              <a:gd name="connsiteX4" fmla="*/ 0 w 3121234"/>
              <a:gd name="connsiteY4" fmla="*/ 0 h 2525223"/>
              <a:gd name="connsiteX0" fmla="*/ 0 w 3128242"/>
              <a:gd name="connsiteY0" fmla="*/ 0 h 2525223"/>
              <a:gd name="connsiteX1" fmla="*/ 3121234 w 3128242"/>
              <a:gd name="connsiteY1" fmla="*/ 0 h 2525223"/>
              <a:gd name="connsiteX2" fmla="*/ 3128183 w 3128242"/>
              <a:gd name="connsiteY2" fmla="*/ 2524624 h 2525223"/>
              <a:gd name="connsiteX3" fmla="*/ 355877 w 3128242"/>
              <a:gd name="connsiteY3" fmla="*/ 2525223 h 2525223"/>
              <a:gd name="connsiteX4" fmla="*/ 0 w 3128242"/>
              <a:gd name="connsiteY4" fmla="*/ 0 h 252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242" h="2525223">
                <a:moveTo>
                  <a:pt x="0" y="0"/>
                </a:moveTo>
                <a:lnTo>
                  <a:pt x="3121234" y="0"/>
                </a:lnTo>
                <a:cubicBezTo>
                  <a:pt x="3120375" y="841541"/>
                  <a:pt x="3129042" y="1683083"/>
                  <a:pt x="3128183" y="2524624"/>
                </a:cubicBezTo>
                <a:lnTo>
                  <a:pt x="355877" y="2525223"/>
                </a:lnTo>
                <a:lnTo>
                  <a:pt x="0" y="0"/>
                </a:lnTo>
                <a:close/>
              </a:path>
            </a:pathLst>
          </a:custGeom>
          <a:solidFill>
            <a:schemeClr val="bg1">
              <a:lumMod val="9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0" name="Rubrik 5">
            <a:extLst>
              <a:ext uri="{FF2B5EF4-FFF2-40B4-BE49-F238E27FC236}">
                <a16:creationId xmlns:a16="http://schemas.microsoft.com/office/drawing/2014/main" id="{14C9355C-85B6-E949-9803-F69815A94C6D}"/>
              </a:ext>
            </a:extLst>
          </p:cNvPr>
          <p:cNvSpPr>
            <a:spLocks noGrp="1"/>
          </p:cNvSpPr>
          <p:nvPr>
            <p:ph type="title" hasCustomPrompt="1"/>
          </p:nvPr>
        </p:nvSpPr>
        <p:spPr>
          <a:xfrm>
            <a:off x="684000" y="504000"/>
            <a:ext cx="4970769" cy="569407"/>
          </a:xfrm>
        </p:spPr>
        <p:txBody>
          <a:bodyPr anchor="t" anchorCtr="0"/>
          <a:lstStyle>
            <a:lvl1pPr>
              <a:defRPr/>
            </a:lvl1pPr>
          </a:lstStyle>
          <a:p>
            <a:r>
              <a:rPr lang="en-GB" noProof="0" dirty="0"/>
              <a:t>Click to add title</a:t>
            </a:r>
            <a:endParaRPr lang="sv-SE" dirty="0"/>
          </a:p>
        </p:txBody>
      </p:sp>
      <p:sp>
        <p:nvSpPr>
          <p:cNvPr id="11" name="Date Placeholder 1">
            <a:extLst>
              <a:ext uri="{FF2B5EF4-FFF2-40B4-BE49-F238E27FC236}">
                <a16:creationId xmlns:a16="http://schemas.microsoft.com/office/drawing/2014/main" id="{A90592EF-0DD6-C746-902D-9E24B73E111F}"/>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566C9844-8BE9-5E4E-A8F8-6A100F60BBC2}" type="datetime1">
              <a:rPr lang="sv-SE" smtClean="0"/>
              <a:t>2022-09-22</a:t>
            </a:fld>
            <a:endParaRPr lang="sv-SE"/>
          </a:p>
        </p:txBody>
      </p:sp>
      <p:sp>
        <p:nvSpPr>
          <p:cNvPr id="13" name="Platshållare för bildnummer 2">
            <a:extLst>
              <a:ext uri="{FF2B5EF4-FFF2-40B4-BE49-F238E27FC236}">
                <a16:creationId xmlns:a16="http://schemas.microsoft.com/office/drawing/2014/main" id="{C66E5C39-3D55-2C4E-B916-386A6A1DF140}"/>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97894B6C-6BAE-D847-96FA-2AAB11B49565}"/>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12982389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alt 4)">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6151919" y="0"/>
            <a:ext cx="2992081" cy="4876006"/>
          </a:xfrm>
          <a:prstGeom prst="rect">
            <a:avLst/>
          </a:prstGeom>
          <a:solidFill>
            <a:schemeClr val="bg1">
              <a:lumMod val="9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 name="Rubrik 1"/>
          <p:cNvSpPr>
            <a:spLocks noGrp="1"/>
          </p:cNvSpPr>
          <p:nvPr>
            <p:ph type="title" hasCustomPrompt="1"/>
          </p:nvPr>
        </p:nvSpPr>
        <p:spPr>
          <a:xfrm>
            <a:off x="683568" y="504000"/>
            <a:ext cx="4959904" cy="569407"/>
          </a:xfrm>
        </p:spPr>
        <p:txBody>
          <a:bodyPr anchor="t" anchorCtr="0"/>
          <a:lstStyle>
            <a:lvl1pPr>
              <a:defRPr/>
            </a:lvl1pPr>
          </a:lstStyle>
          <a:p>
            <a:r>
              <a:rPr lang="en-GB" noProof="0" dirty="0"/>
              <a:t>Click to add title</a:t>
            </a:r>
            <a:endParaRPr lang="sv-SE" dirty="0"/>
          </a:p>
        </p:txBody>
      </p:sp>
      <p:sp>
        <p:nvSpPr>
          <p:cNvPr id="7" name="Platshållare för innehåll 2"/>
          <p:cNvSpPr>
            <a:spLocks noGrp="1"/>
          </p:cNvSpPr>
          <p:nvPr>
            <p:ph sz="quarter" idx="12" hasCustomPrompt="1"/>
          </p:nvPr>
        </p:nvSpPr>
        <p:spPr>
          <a:xfrm>
            <a:off x="683568" y="1440000"/>
            <a:ext cx="4959904" cy="2989462"/>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9" name="Date Placeholder 1">
            <a:extLst>
              <a:ext uri="{FF2B5EF4-FFF2-40B4-BE49-F238E27FC236}">
                <a16:creationId xmlns:a16="http://schemas.microsoft.com/office/drawing/2014/main" id="{5E4B72CA-3F0D-B444-82C7-779B3F6CEAAD}"/>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717AAC68-0F3E-2C45-BAC8-81C66DCEA573}" type="datetime1">
              <a:rPr lang="sv-SE" smtClean="0"/>
              <a:t>2022-09-22</a:t>
            </a:fld>
            <a:endParaRPr lang="sv-SE"/>
          </a:p>
        </p:txBody>
      </p:sp>
      <p:sp>
        <p:nvSpPr>
          <p:cNvPr id="10" name="Platshållare för bildnummer 2">
            <a:extLst>
              <a:ext uri="{FF2B5EF4-FFF2-40B4-BE49-F238E27FC236}">
                <a16:creationId xmlns:a16="http://schemas.microsoft.com/office/drawing/2014/main" id="{7E8BE53B-B777-FE43-9D03-4AB1F2EF0EFC}"/>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8" name="Platshållare för sidfot 5">
            <a:extLst>
              <a:ext uri="{FF2B5EF4-FFF2-40B4-BE49-F238E27FC236}">
                <a16:creationId xmlns:a16="http://schemas.microsoft.com/office/drawing/2014/main" id="{90D14060-79CF-9C4F-8903-D75CE6842890}"/>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373430836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alt 5)">
    <p:spTree>
      <p:nvGrpSpPr>
        <p:cNvPr id="1" name=""/>
        <p:cNvGrpSpPr/>
        <p:nvPr/>
      </p:nvGrpSpPr>
      <p:grpSpPr>
        <a:xfrm>
          <a:off x="0" y="0"/>
          <a:ext cx="0" cy="0"/>
          <a:chOff x="0" y="0"/>
          <a:chExt cx="0" cy="0"/>
        </a:xfrm>
      </p:grpSpPr>
      <p:sp>
        <p:nvSpPr>
          <p:cNvPr id="6" name="Platshållare för bild 7"/>
          <p:cNvSpPr>
            <a:spLocks noGrp="1"/>
          </p:cNvSpPr>
          <p:nvPr>
            <p:ph type="pic" sz="quarter" idx="21" hasCustomPrompt="1"/>
          </p:nvPr>
        </p:nvSpPr>
        <p:spPr>
          <a:xfrm>
            <a:off x="5684208" y="0"/>
            <a:ext cx="3459792" cy="4876006"/>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4492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449232 w 3459791"/>
              <a:gd name="connsiteY4" fmla="*/ 0 h 1659364"/>
              <a:gd name="connsiteX0" fmla="*/ 444208 w 3454767"/>
              <a:gd name="connsiteY0" fmla="*/ 0 h 1657663"/>
              <a:gd name="connsiteX1" fmla="*/ 3454767 w 3454767"/>
              <a:gd name="connsiteY1" fmla="*/ 413 h 1657663"/>
              <a:gd name="connsiteX2" fmla="*/ 3454767 w 3454767"/>
              <a:gd name="connsiteY2" fmla="*/ 1656413 h 1657663"/>
              <a:gd name="connsiteX3" fmla="*/ 0 w 3454767"/>
              <a:gd name="connsiteY3" fmla="*/ 1657663 h 1657663"/>
              <a:gd name="connsiteX4" fmla="*/ 444208 w 3454767"/>
              <a:gd name="connsiteY4" fmla="*/ 0 h 1657663"/>
              <a:gd name="connsiteX0" fmla="*/ 444208 w 3454767"/>
              <a:gd name="connsiteY0" fmla="*/ 0 h 1656413"/>
              <a:gd name="connsiteX1" fmla="*/ 3454767 w 3454767"/>
              <a:gd name="connsiteY1" fmla="*/ 413 h 1656413"/>
              <a:gd name="connsiteX2" fmla="*/ 3454767 w 3454767"/>
              <a:gd name="connsiteY2" fmla="*/ 1656413 h 1656413"/>
              <a:gd name="connsiteX3" fmla="*/ 0 w 3454767"/>
              <a:gd name="connsiteY3" fmla="*/ 1654261 h 1656413"/>
              <a:gd name="connsiteX4" fmla="*/ 444208 w 3454767"/>
              <a:gd name="connsiteY4" fmla="*/ 0 h 1656413"/>
              <a:gd name="connsiteX0" fmla="*/ 449233 w 3459792"/>
              <a:gd name="connsiteY0" fmla="*/ 0 h 1656413"/>
              <a:gd name="connsiteX1" fmla="*/ 3459792 w 3459792"/>
              <a:gd name="connsiteY1" fmla="*/ 413 h 1656413"/>
              <a:gd name="connsiteX2" fmla="*/ 3459792 w 3459792"/>
              <a:gd name="connsiteY2" fmla="*/ 1656413 h 1656413"/>
              <a:gd name="connsiteX3" fmla="*/ 0 w 3459792"/>
              <a:gd name="connsiteY3" fmla="*/ 1655962 h 1656413"/>
              <a:gd name="connsiteX4" fmla="*/ 449233 w 3459792"/>
              <a:gd name="connsiteY4" fmla="*/ 0 h 1656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792" h="1656413">
                <a:moveTo>
                  <a:pt x="449233" y="0"/>
                </a:moveTo>
                <a:lnTo>
                  <a:pt x="3459792" y="413"/>
                </a:lnTo>
                <a:lnTo>
                  <a:pt x="3459792" y="1656413"/>
                </a:lnTo>
                <a:lnTo>
                  <a:pt x="0" y="1655962"/>
                </a:lnTo>
                <a:lnTo>
                  <a:pt x="449233" y="0"/>
                </a:lnTo>
                <a:close/>
              </a:path>
            </a:pathLst>
          </a:custGeom>
          <a:solidFill>
            <a:schemeClr val="bg1">
              <a:lumMod val="95000"/>
            </a:schemeClr>
          </a:solidFill>
        </p:spPr>
        <p:txBody>
          <a:bodyPr vert="horz" lIns="0" tIns="0" rIns="0" bIns="0" rtlCol="0" anchor="ctr">
            <a:normAutofit/>
          </a:bodyPr>
          <a:lstStyle>
            <a:lvl1pPr marL="180000" indent="-180000" algn="ctr">
              <a:buNone/>
              <a:defRPr lang="sv-SE" sz="1600" noProof="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innehåll 2"/>
          <p:cNvSpPr>
            <a:spLocks noGrp="1"/>
          </p:cNvSpPr>
          <p:nvPr>
            <p:ph sz="quarter" idx="12" hasCustomPrompt="1"/>
          </p:nvPr>
        </p:nvSpPr>
        <p:spPr>
          <a:xfrm>
            <a:off x="684000" y="1440000"/>
            <a:ext cx="5112000" cy="2991068"/>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Rubrik 5">
            <a:extLst>
              <a:ext uri="{FF2B5EF4-FFF2-40B4-BE49-F238E27FC236}">
                <a16:creationId xmlns:a16="http://schemas.microsoft.com/office/drawing/2014/main" id="{ADE8B9EC-AF0B-CE4C-8243-45AF9ED465BA}"/>
              </a:ext>
            </a:extLst>
          </p:cNvPr>
          <p:cNvSpPr>
            <a:spLocks noGrp="1"/>
          </p:cNvSpPr>
          <p:nvPr>
            <p:ph type="title" hasCustomPrompt="1"/>
          </p:nvPr>
        </p:nvSpPr>
        <p:spPr>
          <a:xfrm>
            <a:off x="684000" y="504000"/>
            <a:ext cx="5112000" cy="569407"/>
          </a:xfrm>
        </p:spPr>
        <p:txBody>
          <a:bodyPr anchor="t" anchorCtr="0"/>
          <a:lstStyle>
            <a:lvl1pPr>
              <a:defRPr/>
            </a:lvl1pPr>
          </a:lstStyle>
          <a:p>
            <a:r>
              <a:rPr lang="en-GB" noProof="0" dirty="0"/>
              <a:t>Click to add title</a:t>
            </a:r>
            <a:endParaRPr lang="sv-SE" dirty="0"/>
          </a:p>
        </p:txBody>
      </p:sp>
      <p:sp>
        <p:nvSpPr>
          <p:cNvPr id="10" name="Date Placeholder 1">
            <a:extLst>
              <a:ext uri="{FF2B5EF4-FFF2-40B4-BE49-F238E27FC236}">
                <a16:creationId xmlns:a16="http://schemas.microsoft.com/office/drawing/2014/main" id="{D1D6ADC4-1A2A-4B40-8C54-BDFDD3663B0F}"/>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3052F27A-3B4B-E149-8FA5-75481FE0731C}" type="datetime1">
              <a:rPr lang="sv-SE" smtClean="0"/>
              <a:t>2022-09-22</a:t>
            </a:fld>
            <a:endParaRPr lang="sv-SE"/>
          </a:p>
        </p:txBody>
      </p:sp>
      <p:sp>
        <p:nvSpPr>
          <p:cNvPr id="12" name="Platshållare för bildnummer 2">
            <a:extLst>
              <a:ext uri="{FF2B5EF4-FFF2-40B4-BE49-F238E27FC236}">
                <a16:creationId xmlns:a16="http://schemas.microsoft.com/office/drawing/2014/main" id="{CD18ECBC-5301-0449-89EC-AF9F5297971B}"/>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1" name="Platshållare för sidfot 5">
            <a:extLst>
              <a:ext uri="{FF2B5EF4-FFF2-40B4-BE49-F238E27FC236}">
                <a16:creationId xmlns:a16="http://schemas.microsoft.com/office/drawing/2014/main" id="{96637BA6-85D2-9F49-825F-8E8D469A2D87}"/>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26737993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alt 6)">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4106107" y="0"/>
            <a:ext cx="5037893" cy="4876006"/>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156"/>
              <a:gd name="connsiteY0" fmla="*/ 0 h 4910156"/>
              <a:gd name="connsiteX1" fmla="*/ 5119479 w 5120156"/>
              <a:gd name="connsiteY1" fmla="*/ 158 h 4910156"/>
              <a:gd name="connsiteX2" fmla="*/ 5116047 w 5120156"/>
              <a:gd name="connsiteY2" fmla="*/ 4902965 h 4910156"/>
              <a:gd name="connsiteX3" fmla="*/ 973255 w 5120156"/>
              <a:gd name="connsiteY3" fmla="*/ 4910156 h 4910156"/>
              <a:gd name="connsiteX4" fmla="*/ 0 w 5120156"/>
              <a:gd name="connsiteY4" fmla="*/ 0 h 4910156"/>
              <a:gd name="connsiteX0" fmla="*/ 0 w 5120156"/>
              <a:gd name="connsiteY0" fmla="*/ 0 h 4902965"/>
              <a:gd name="connsiteX1" fmla="*/ 5119479 w 5120156"/>
              <a:gd name="connsiteY1" fmla="*/ 158 h 4902965"/>
              <a:gd name="connsiteX2" fmla="*/ 5116047 w 5120156"/>
              <a:gd name="connsiteY2" fmla="*/ 4902965 h 4902965"/>
              <a:gd name="connsiteX3" fmla="*/ 973255 w 5120156"/>
              <a:gd name="connsiteY3" fmla="*/ 4901728 h 4902965"/>
              <a:gd name="connsiteX4" fmla="*/ 0 w 5120156"/>
              <a:gd name="connsiteY4" fmla="*/ 0 h 4902965"/>
              <a:gd name="connsiteX0" fmla="*/ 0 w 5126895"/>
              <a:gd name="connsiteY0" fmla="*/ 0 h 4902965"/>
              <a:gd name="connsiteX1" fmla="*/ 5119479 w 5126895"/>
              <a:gd name="connsiteY1" fmla="*/ 158 h 4902965"/>
              <a:gd name="connsiteX2" fmla="*/ 5126895 w 5126895"/>
              <a:gd name="connsiteY2" fmla="*/ 4902965 h 4902965"/>
              <a:gd name="connsiteX3" fmla="*/ 973255 w 5126895"/>
              <a:gd name="connsiteY3" fmla="*/ 4901728 h 4902965"/>
              <a:gd name="connsiteX4" fmla="*/ 0 w 5126895"/>
              <a:gd name="connsiteY4" fmla="*/ 0 h 4902965"/>
              <a:gd name="connsiteX0" fmla="*/ 0 w 5120230"/>
              <a:gd name="connsiteY0" fmla="*/ 0 h 4902965"/>
              <a:gd name="connsiteX1" fmla="*/ 5119479 w 5120230"/>
              <a:gd name="connsiteY1" fmla="*/ 158 h 4902965"/>
              <a:gd name="connsiteX2" fmla="*/ 5117214 w 5120230"/>
              <a:gd name="connsiteY2" fmla="*/ 4902965 h 4902965"/>
              <a:gd name="connsiteX3" fmla="*/ 973255 w 5120230"/>
              <a:gd name="connsiteY3" fmla="*/ 4901728 h 4902965"/>
              <a:gd name="connsiteX4" fmla="*/ 0 w 5120230"/>
              <a:gd name="connsiteY4" fmla="*/ 0 h 490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230" h="4902965">
                <a:moveTo>
                  <a:pt x="0" y="0"/>
                </a:moveTo>
                <a:lnTo>
                  <a:pt x="5119479" y="158"/>
                </a:lnTo>
                <a:cubicBezTo>
                  <a:pt x="5122785" y="1635673"/>
                  <a:pt x="5113908" y="3267450"/>
                  <a:pt x="5117214" y="4902965"/>
                </a:cubicBezTo>
                <a:lnTo>
                  <a:pt x="973255" y="4901728"/>
                </a:lnTo>
                <a:lnTo>
                  <a:pt x="0" y="0"/>
                </a:lnTo>
                <a:close/>
              </a:path>
            </a:pathLst>
          </a:custGeom>
          <a:solidFill>
            <a:schemeClr val="bg1">
              <a:lumMod val="95000"/>
            </a:schemeClr>
          </a:solidFill>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684000" y="1440000"/>
            <a:ext cx="3599968" cy="2942564"/>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1" name="Rubrik 5">
            <a:extLst>
              <a:ext uri="{FF2B5EF4-FFF2-40B4-BE49-F238E27FC236}">
                <a16:creationId xmlns:a16="http://schemas.microsoft.com/office/drawing/2014/main" id="{3F30E36B-2076-8E49-9ED6-C6E2CF77A3E5}"/>
              </a:ext>
            </a:extLst>
          </p:cNvPr>
          <p:cNvSpPr>
            <a:spLocks noGrp="1"/>
          </p:cNvSpPr>
          <p:nvPr>
            <p:ph type="title" hasCustomPrompt="1"/>
          </p:nvPr>
        </p:nvSpPr>
        <p:spPr>
          <a:xfrm>
            <a:off x="684000" y="504000"/>
            <a:ext cx="3599968" cy="569407"/>
          </a:xfrm>
        </p:spPr>
        <p:txBody>
          <a:bodyPr anchor="t" anchorCtr="0"/>
          <a:lstStyle>
            <a:lvl1pPr>
              <a:defRPr/>
            </a:lvl1pPr>
          </a:lstStyle>
          <a:p>
            <a:r>
              <a:rPr lang="en-GB" noProof="0" dirty="0"/>
              <a:t>Click to add title</a:t>
            </a:r>
            <a:endParaRPr lang="sv-SE" dirty="0"/>
          </a:p>
        </p:txBody>
      </p:sp>
      <p:sp>
        <p:nvSpPr>
          <p:cNvPr id="12" name="Date Placeholder 1">
            <a:extLst>
              <a:ext uri="{FF2B5EF4-FFF2-40B4-BE49-F238E27FC236}">
                <a16:creationId xmlns:a16="http://schemas.microsoft.com/office/drawing/2014/main" id="{52A0BDEF-545D-7946-8861-F1CED8DD3442}"/>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3249500D-6D6D-044F-9259-0788F7CED139}" type="datetime1">
              <a:rPr lang="sv-SE" smtClean="0"/>
              <a:t>2022-09-22</a:t>
            </a:fld>
            <a:endParaRPr lang="sv-SE"/>
          </a:p>
        </p:txBody>
      </p:sp>
      <p:sp>
        <p:nvSpPr>
          <p:cNvPr id="13" name="Platshållare för bildnummer 2">
            <a:extLst>
              <a:ext uri="{FF2B5EF4-FFF2-40B4-BE49-F238E27FC236}">
                <a16:creationId xmlns:a16="http://schemas.microsoft.com/office/drawing/2014/main" id="{8B2D1969-2763-C947-8CCF-E3AB3B07CE9B}"/>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8" name="Platshållare för sidfot 5">
            <a:extLst>
              <a:ext uri="{FF2B5EF4-FFF2-40B4-BE49-F238E27FC236}">
                <a16:creationId xmlns:a16="http://schemas.microsoft.com/office/drawing/2014/main" id="{022DCEC4-FB02-1046-85CC-15146A0FFEC1}"/>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14927933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Platshållare för bild 10"/>
          <p:cNvSpPr>
            <a:spLocks noGrp="1"/>
          </p:cNvSpPr>
          <p:nvPr>
            <p:ph type="pic" sz="quarter" idx="13" hasCustomPrompt="1"/>
          </p:nvPr>
        </p:nvSpPr>
        <p:spPr>
          <a:xfrm>
            <a:off x="0" y="0"/>
            <a:ext cx="9144000" cy="4876006"/>
          </a:xfrm>
          <a:prstGeom prst="rect">
            <a:avLst/>
          </a:prstGeom>
          <a:solidFill>
            <a:schemeClr val="bg1">
              <a:lumMod val="9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Date Placeholder 1">
            <a:extLst>
              <a:ext uri="{FF2B5EF4-FFF2-40B4-BE49-F238E27FC236}">
                <a16:creationId xmlns:a16="http://schemas.microsoft.com/office/drawing/2014/main" id="{FF3237EC-BF49-694A-87BA-1ECDA583A693}"/>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3D813F4A-5405-BA41-BA1D-4CB14AC4ACE6}" type="datetime1">
              <a:rPr lang="sv-SE" smtClean="0"/>
              <a:t>2022-09-22</a:t>
            </a:fld>
            <a:endParaRPr lang="sv-SE"/>
          </a:p>
        </p:txBody>
      </p:sp>
      <p:sp>
        <p:nvSpPr>
          <p:cNvPr id="9" name="Platshållare för bildnummer 2">
            <a:extLst>
              <a:ext uri="{FF2B5EF4-FFF2-40B4-BE49-F238E27FC236}">
                <a16:creationId xmlns:a16="http://schemas.microsoft.com/office/drawing/2014/main" id="{154DCE27-3F99-AA45-B1B0-BED3E0A8544C}"/>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6" name="Platshållare för sidfot 5">
            <a:extLst>
              <a:ext uri="{FF2B5EF4-FFF2-40B4-BE49-F238E27FC236}">
                <a16:creationId xmlns:a16="http://schemas.microsoft.com/office/drawing/2014/main" id="{67700273-D24A-BD46-BB9D-A2BC70F4024B}"/>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9751100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7" name="Platshållare för bild 2"/>
          <p:cNvSpPr>
            <a:spLocks noGrp="1"/>
          </p:cNvSpPr>
          <p:nvPr>
            <p:ph type="pic" idx="22" hasCustomPrompt="1"/>
          </p:nvPr>
        </p:nvSpPr>
        <p:spPr>
          <a:xfrm>
            <a:off x="4170373" y="2511073"/>
            <a:ext cx="4971600" cy="2364933"/>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504749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504749 w 4965809"/>
              <a:gd name="connsiteY4" fmla="*/ 0 h 2527200"/>
              <a:gd name="connsiteX0" fmla="*/ 473487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473487 w 4965809"/>
              <a:gd name="connsiteY4" fmla="*/ 0 h 2527200"/>
              <a:gd name="connsiteX0" fmla="*/ 473487 w 4965809"/>
              <a:gd name="connsiteY0" fmla="*/ 0 h 2649964"/>
              <a:gd name="connsiteX1" fmla="*/ 4965809 w 4965809"/>
              <a:gd name="connsiteY1" fmla="*/ 0 h 2649964"/>
              <a:gd name="connsiteX2" fmla="*/ 4965809 w 4965809"/>
              <a:gd name="connsiteY2" fmla="*/ 2527200 h 2649964"/>
              <a:gd name="connsiteX3" fmla="*/ 0 w 4965809"/>
              <a:gd name="connsiteY3" fmla="*/ 2649964 h 2649964"/>
              <a:gd name="connsiteX4" fmla="*/ 473487 w 4965809"/>
              <a:gd name="connsiteY4" fmla="*/ 0 h 2649964"/>
              <a:gd name="connsiteX0" fmla="*/ 473487 w 4965809"/>
              <a:gd name="connsiteY0" fmla="*/ 0 h 2667504"/>
              <a:gd name="connsiteX1" fmla="*/ 4965809 w 4965809"/>
              <a:gd name="connsiteY1" fmla="*/ 0 h 2667504"/>
              <a:gd name="connsiteX2" fmla="*/ 4950178 w 4965809"/>
              <a:gd name="connsiteY2" fmla="*/ 2667504 h 2667504"/>
              <a:gd name="connsiteX3" fmla="*/ 0 w 4965809"/>
              <a:gd name="connsiteY3" fmla="*/ 2649964 h 2667504"/>
              <a:gd name="connsiteX4" fmla="*/ 473487 w 4965809"/>
              <a:gd name="connsiteY4" fmla="*/ 0 h 2667504"/>
              <a:gd name="connsiteX0" fmla="*/ 473487 w 4965809"/>
              <a:gd name="connsiteY0" fmla="*/ 0 h 2658734"/>
              <a:gd name="connsiteX1" fmla="*/ 4965809 w 4965809"/>
              <a:gd name="connsiteY1" fmla="*/ 0 h 2658734"/>
              <a:gd name="connsiteX2" fmla="*/ 4950178 w 4965809"/>
              <a:gd name="connsiteY2" fmla="*/ 2658734 h 2658734"/>
              <a:gd name="connsiteX3" fmla="*/ 0 w 4965809"/>
              <a:gd name="connsiteY3" fmla="*/ 2649964 h 2658734"/>
              <a:gd name="connsiteX4" fmla="*/ 473487 w 4965809"/>
              <a:gd name="connsiteY4" fmla="*/ 0 h 2658734"/>
              <a:gd name="connsiteX0" fmla="*/ 481303 w 4973625"/>
              <a:gd name="connsiteY0" fmla="*/ 0 h 2667501"/>
              <a:gd name="connsiteX1" fmla="*/ 4973625 w 4973625"/>
              <a:gd name="connsiteY1" fmla="*/ 0 h 2667501"/>
              <a:gd name="connsiteX2" fmla="*/ 4957994 w 4973625"/>
              <a:gd name="connsiteY2" fmla="*/ 2658734 h 2667501"/>
              <a:gd name="connsiteX3" fmla="*/ 0 w 4973625"/>
              <a:gd name="connsiteY3" fmla="*/ 2667501 h 2667501"/>
              <a:gd name="connsiteX4" fmla="*/ 481303 w 4973625"/>
              <a:gd name="connsiteY4" fmla="*/ 0 h 2667501"/>
              <a:gd name="connsiteX0" fmla="*/ 496934 w 4973625"/>
              <a:gd name="connsiteY0" fmla="*/ 0 h 2676269"/>
              <a:gd name="connsiteX1" fmla="*/ 4973625 w 4973625"/>
              <a:gd name="connsiteY1" fmla="*/ 8768 h 2676269"/>
              <a:gd name="connsiteX2" fmla="*/ 4957994 w 4973625"/>
              <a:gd name="connsiteY2" fmla="*/ 2667502 h 2676269"/>
              <a:gd name="connsiteX3" fmla="*/ 0 w 4973625"/>
              <a:gd name="connsiteY3" fmla="*/ 2676269 h 2676269"/>
              <a:gd name="connsiteX4" fmla="*/ 496934 w 4973625"/>
              <a:gd name="connsiteY4" fmla="*/ 0 h 2676269"/>
              <a:gd name="connsiteX0" fmla="*/ 496934 w 4965809"/>
              <a:gd name="connsiteY0" fmla="*/ 0 h 2676269"/>
              <a:gd name="connsiteX1" fmla="*/ 4965809 w 4965809"/>
              <a:gd name="connsiteY1" fmla="*/ 0 h 2676269"/>
              <a:gd name="connsiteX2" fmla="*/ 4957994 w 4965809"/>
              <a:gd name="connsiteY2" fmla="*/ 2667502 h 2676269"/>
              <a:gd name="connsiteX3" fmla="*/ 0 w 4965809"/>
              <a:gd name="connsiteY3" fmla="*/ 2676269 h 2676269"/>
              <a:gd name="connsiteX4" fmla="*/ 496934 w 4965809"/>
              <a:gd name="connsiteY4" fmla="*/ 0 h 2676269"/>
              <a:gd name="connsiteX0" fmla="*/ 496934 w 4965809"/>
              <a:gd name="connsiteY0" fmla="*/ 0 h 2676270"/>
              <a:gd name="connsiteX1" fmla="*/ 4965809 w 4965809"/>
              <a:gd name="connsiteY1" fmla="*/ 0 h 2676270"/>
              <a:gd name="connsiteX2" fmla="*/ 4957994 w 4965809"/>
              <a:gd name="connsiteY2" fmla="*/ 2676270 h 2676270"/>
              <a:gd name="connsiteX3" fmla="*/ 0 w 4965809"/>
              <a:gd name="connsiteY3" fmla="*/ 2676269 h 2676270"/>
              <a:gd name="connsiteX4" fmla="*/ 496934 w 4965809"/>
              <a:gd name="connsiteY4" fmla="*/ 0 h 2676270"/>
              <a:gd name="connsiteX0" fmla="*/ 490171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90171 w 4965809"/>
              <a:gd name="connsiteY4" fmla="*/ 22799 h 2676270"/>
              <a:gd name="connsiteX0" fmla="*/ 469883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69883 w 4965809"/>
              <a:gd name="connsiteY4" fmla="*/ 22799 h 2676270"/>
              <a:gd name="connsiteX0" fmla="*/ 469883 w 4959044"/>
              <a:gd name="connsiteY0" fmla="*/ 0 h 2653471"/>
              <a:gd name="connsiteX1" fmla="*/ 4952283 w 4959044"/>
              <a:gd name="connsiteY1" fmla="*/ 0 h 2653471"/>
              <a:gd name="connsiteX2" fmla="*/ 4957994 w 4959044"/>
              <a:gd name="connsiteY2" fmla="*/ 2653471 h 2653471"/>
              <a:gd name="connsiteX3" fmla="*/ 0 w 4959044"/>
              <a:gd name="connsiteY3" fmla="*/ 2653470 h 2653471"/>
              <a:gd name="connsiteX4" fmla="*/ 469883 w 4959044"/>
              <a:gd name="connsiteY4" fmla="*/ 0 h 2653471"/>
              <a:gd name="connsiteX0" fmla="*/ 469883 w 4972572"/>
              <a:gd name="connsiteY0" fmla="*/ 7599 h 2661070"/>
              <a:gd name="connsiteX1" fmla="*/ 4972572 w 4972572"/>
              <a:gd name="connsiteY1" fmla="*/ 0 h 2661070"/>
              <a:gd name="connsiteX2" fmla="*/ 4957994 w 4972572"/>
              <a:gd name="connsiteY2" fmla="*/ 2661070 h 2661070"/>
              <a:gd name="connsiteX3" fmla="*/ 0 w 4972572"/>
              <a:gd name="connsiteY3" fmla="*/ 2661069 h 2661070"/>
              <a:gd name="connsiteX4" fmla="*/ 469883 w 4972572"/>
              <a:gd name="connsiteY4" fmla="*/ 7599 h 2661070"/>
              <a:gd name="connsiteX0" fmla="*/ 469883 w 4959630"/>
              <a:gd name="connsiteY0" fmla="*/ 0 h 2653471"/>
              <a:gd name="connsiteX1" fmla="*/ 4959047 w 4959630"/>
              <a:gd name="connsiteY1" fmla="*/ 7601 h 2653471"/>
              <a:gd name="connsiteX2" fmla="*/ 4957994 w 4959630"/>
              <a:gd name="connsiteY2" fmla="*/ 2653471 h 2653471"/>
              <a:gd name="connsiteX3" fmla="*/ 0 w 4959630"/>
              <a:gd name="connsiteY3" fmla="*/ 2653470 h 2653471"/>
              <a:gd name="connsiteX4" fmla="*/ 469883 w 4959630"/>
              <a:gd name="connsiteY4" fmla="*/ 0 h 2653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630" h="2653471">
                <a:moveTo>
                  <a:pt x="469883" y="0"/>
                </a:moveTo>
                <a:lnTo>
                  <a:pt x="4959047" y="7601"/>
                </a:lnTo>
                <a:cubicBezTo>
                  <a:pt x="4953837" y="896769"/>
                  <a:pt x="4963204" y="1764303"/>
                  <a:pt x="4957994" y="2653471"/>
                </a:cubicBezTo>
                <a:lnTo>
                  <a:pt x="0" y="2653470"/>
                </a:lnTo>
                <a:lnTo>
                  <a:pt x="469883" y="0"/>
                </a:lnTo>
                <a:close/>
              </a:path>
            </a:pathLst>
          </a:custGeom>
          <a:solidFill>
            <a:schemeClr val="bg1">
              <a:lumMod val="9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6" name="Platshållare för bild 7">
            <a:extLst>
              <a:ext uri="{FF2B5EF4-FFF2-40B4-BE49-F238E27FC236}">
                <a16:creationId xmlns:a16="http://schemas.microsoft.com/office/drawing/2014/main" id="{B56819B3-5642-3544-81C9-3725283DE1CE}"/>
              </a:ext>
            </a:extLst>
          </p:cNvPr>
          <p:cNvSpPr>
            <a:spLocks noGrp="1"/>
          </p:cNvSpPr>
          <p:nvPr>
            <p:ph type="pic" sz="quarter" idx="17" hasCustomPrompt="1"/>
          </p:nvPr>
        </p:nvSpPr>
        <p:spPr>
          <a:xfrm>
            <a:off x="1" y="-25526"/>
            <a:ext cx="5039217" cy="4901532"/>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576" h="4901532">
                <a:moveTo>
                  <a:pt x="0" y="0"/>
                </a:moveTo>
                <a:lnTo>
                  <a:pt x="5121576" y="0"/>
                </a:lnTo>
                <a:lnTo>
                  <a:pt x="4118677" y="4901532"/>
                </a:lnTo>
                <a:lnTo>
                  <a:pt x="0" y="4901532"/>
                </a:lnTo>
                <a:lnTo>
                  <a:pt x="0" y="0"/>
                </a:lnTo>
                <a:close/>
              </a:path>
            </a:pathLst>
          </a:custGeom>
          <a:solidFill>
            <a:schemeClr val="bg1">
              <a:lumMod val="95000"/>
            </a:schemeClr>
          </a:solidFill>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8" name="Platshållare för bild 2"/>
          <p:cNvSpPr>
            <a:spLocks noGrp="1"/>
          </p:cNvSpPr>
          <p:nvPr>
            <p:ph type="pic" idx="13" hasCustomPrompt="1"/>
          </p:nvPr>
        </p:nvSpPr>
        <p:spPr>
          <a:xfrm>
            <a:off x="4667012" y="-39558"/>
            <a:ext cx="4485250" cy="2452327"/>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75488 w 4461060"/>
              <a:gd name="connsiteY0" fmla="*/ 0 h 2534515"/>
              <a:gd name="connsiteX1" fmla="*/ 4461060 w 4461060"/>
              <a:gd name="connsiteY1" fmla="*/ 7315 h 2534515"/>
              <a:gd name="connsiteX2" fmla="*/ 4461060 w 4461060"/>
              <a:gd name="connsiteY2" fmla="*/ 2534515 h 2534515"/>
              <a:gd name="connsiteX3" fmla="*/ 0 w 4461060"/>
              <a:gd name="connsiteY3" fmla="*/ 2534515 h 2534515"/>
              <a:gd name="connsiteX4" fmla="*/ 475488 w 4461060"/>
              <a:gd name="connsiteY4" fmla="*/ 0 h 2534515"/>
              <a:gd name="connsiteX0" fmla="*/ 495808 w 4481380"/>
              <a:gd name="connsiteY0" fmla="*/ 0 h 2541544"/>
              <a:gd name="connsiteX1" fmla="*/ 4481380 w 4481380"/>
              <a:gd name="connsiteY1" fmla="*/ 7315 h 2541544"/>
              <a:gd name="connsiteX2" fmla="*/ 4481380 w 4481380"/>
              <a:gd name="connsiteY2" fmla="*/ 2534515 h 2541544"/>
              <a:gd name="connsiteX3" fmla="*/ 0 w 4481380"/>
              <a:gd name="connsiteY3" fmla="*/ 2541544 h 2541544"/>
              <a:gd name="connsiteX4" fmla="*/ 495808 w 4481380"/>
              <a:gd name="connsiteY4" fmla="*/ 0 h 2541544"/>
              <a:gd name="connsiteX0" fmla="*/ 475488 w 4461060"/>
              <a:gd name="connsiteY0" fmla="*/ 0 h 2534516"/>
              <a:gd name="connsiteX1" fmla="*/ 4461060 w 4461060"/>
              <a:gd name="connsiteY1" fmla="*/ 7315 h 2534516"/>
              <a:gd name="connsiteX2" fmla="*/ 4461060 w 4461060"/>
              <a:gd name="connsiteY2" fmla="*/ 2534515 h 2534516"/>
              <a:gd name="connsiteX3" fmla="*/ 0 w 4461060"/>
              <a:gd name="connsiteY3" fmla="*/ 2534516 h 2534516"/>
              <a:gd name="connsiteX4" fmla="*/ 475488 w 4461060"/>
              <a:gd name="connsiteY4" fmla="*/ 0 h 2534516"/>
              <a:gd name="connsiteX0" fmla="*/ 475488 w 4461060"/>
              <a:gd name="connsiteY0" fmla="*/ 14412 h 2548928"/>
              <a:gd name="connsiteX1" fmla="*/ 4461060 w 4461060"/>
              <a:gd name="connsiteY1" fmla="*/ 0 h 2548928"/>
              <a:gd name="connsiteX2" fmla="*/ 4461060 w 4461060"/>
              <a:gd name="connsiteY2" fmla="*/ 2548927 h 2548928"/>
              <a:gd name="connsiteX3" fmla="*/ 0 w 4461060"/>
              <a:gd name="connsiteY3" fmla="*/ 2548928 h 2548928"/>
              <a:gd name="connsiteX4" fmla="*/ 475488 w 4461060"/>
              <a:gd name="connsiteY4" fmla="*/ 14412 h 2548928"/>
              <a:gd name="connsiteX0" fmla="*/ 475488 w 4465293"/>
              <a:gd name="connsiteY0" fmla="*/ 0 h 2534516"/>
              <a:gd name="connsiteX1" fmla="*/ 4465293 w 4465293"/>
              <a:gd name="connsiteY1" fmla="*/ 3158 h 2534516"/>
              <a:gd name="connsiteX2" fmla="*/ 4461060 w 4465293"/>
              <a:gd name="connsiteY2" fmla="*/ 2534515 h 2534516"/>
              <a:gd name="connsiteX3" fmla="*/ 0 w 4465293"/>
              <a:gd name="connsiteY3" fmla="*/ 2534516 h 2534516"/>
              <a:gd name="connsiteX4" fmla="*/ 475488 w 4465293"/>
              <a:gd name="connsiteY4" fmla="*/ 0 h 2534516"/>
              <a:gd name="connsiteX0" fmla="*/ 475488 w 4465293"/>
              <a:gd name="connsiteY0" fmla="*/ 10019 h 2544535"/>
              <a:gd name="connsiteX1" fmla="*/ 4465293 w 4465293"/>
              <a:gd name="connsiteY1" fmla="*/ 0 h 2544535"/>
              <a:gd name="connsiteX2" fmla="*/ 4461060 w 4465293"/>
              <a:gd name="connsiteY2" fmla="*/ 2544534 h 2544535"/>
              <a:gd name="connsiteX3" fmla="*/ 0 w 4465293"/>
              <a:gd name="connsiteY3" fmla="*/ 2544535 h 2544535"/>
              <a:gd name="connsiteX4" fmla="*/ 475488 w 4465293"/>
              <a:gd name="connsiteY4" fmla="*/ 10019 h 2544535"/>
              <a:gd name="connsiteX0" fmla="*/ 479722 w 4465293"/>
              <a:gd name="connsiteY0" fmla="*/ 1234 h 2544535"/>
              <a:gd name="connsiteX1" fmla="*/ 4465293 w 4465293"/>
              <a:gd name="connsiteY1" fmla="*/ 0 h 2544535"/>
              <a:gd name="connsiteX2" fmla="*/ 4461060 w 4465293"/>
              <a:gd name="connsiteY2" fmla="*/ 2544534 h 2544535"/>
              <a:gd name="connsiteX3" fmla="*/ 0 w 4465293"/>
              <a:gd name="connsiteY3" fmla="*/ 2544535 h 2544535"/>
              <a:gd name="connsiteX4" fmla="*/ 479722 w 4465293"/>
              <a:gd name="connsiteY4" fmla="*/ 1234 h 2544535"/>
              <a:gd name="connsiteX0" fmla="*/ 492422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92422 w 4477993"/>
              <a:gd name="connsiteY4" fmla="*/ 1234 h 2544535"/>
              <a:gd name="connsiteX0" fmla="*/ 475489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75489 w 4477993"/>
              <a:gd name="connsiteY4" fmla="*/ 1234 h 2544535"/>
              <a:gd name="connsiteX0" fmla="*/ 482746 w 4485250"/>
              <a:gd name="connsiteY0" fmla="*/ 1234 h 2544535"/>
              <a:gd name="connsiteX1" fmla="*/ 4485250 w 4485250"/>
              <a:gd name="connsiteY1" fmla="*/ 0 h 2544535"/>
              <a:gd name="connsiteX2" fmla="*/ 4481017 w 4485250"/>
              <a:gd name="connsiteY2" fmla="*/ 2544534 h 2544535"/>
              <a:gd name="connsiteX3" fmla="*/ 0 w 4485250"/>
              <a:gd name="connsiteY3" fmla="*/ 2544535 h 2544535"/>
              <a:gd name="connsiteX4" fmla="*/ 482746 w 4485250"/>
              <a:gd name="connsiteY4" fmla="*/ 1234 h 2544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5250" h="2544535">
                <a:moveTo>
                  <a:pt x="482746" y="1234"/>
                </a:moveTo>
                <a:lnTo>
                  <a:pt x="4485250" y="0"/>
                </a:lnTo>
                <a:lnTo>
                  <a:pt x="4481017" y="2544534"/>
                </a:lnTo>
                <a:lnTo>
                  <a:pt x="0" y="2544535"/>
                </a:lnTo>
                <a:lnTo>
                  <a:pt x="482746" y="1234"/>
                </a:lnTo>
                <a:close/>
              </a:path>
            </a:pathLst>
          </a:custGeom>
          <a:solidFill>
            <a:schemeClr val="bg1">
              <a:lumMod val="9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Date Placeholder 1">
            <a:extLst>
              <a:ext uri="{FF2B5EF4-FFF2-40B4-BE49-F238E27FC236}">
                <a16:creationId xmlns:a16="http://schemas.microsoft.com/office/drawing/2014/main" id="{67CC9675-0A3A-AE48-903C-5FCADEDF1BBD}"/>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064E951B-FBEA-DB4E-8E99-F727190E939E}" type="datetime1">
              <a:rPr lang="sv-SE" smtClean="0"/>
              <a:t>2022-09-22</a:t>
            </a:fld>
            <a:endParaRPr lang="sv-SE"/>
          </a:p>
        </p:txBody>
      </p:sp>
      <p:sp>
        <p:nvSpPr>
          <p:cNvPr id="13" name="Platshållare för bildnummer 2">
            <a:extLst>
              <a:ext uri="{FF2B5EF4-FFF2-40B4-BE49-F238E27FC236}">
                <a16:creationId xmlns:a16="http://schemas.microsoft.com/office/drawing/2014/main" id="{230FC82C-985F-4149-AED4-5427E239CCE8}"/>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ED787354-171D-1142-A370-44BEBEA7F2DF}"/>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175415286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2404495"/>
            <a:ext cx="2952000" cy="2471511"/>
          </a:xfrm>
          <a:prstGeom prst="rect">
            <a:avLst/>
          </a:prstGeom>
          <a:solidFill>
            <a:schemeClr val="bg1">
              <a:lumMod val="9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0" name="Platshållare för bild 2"/>
          <p:cNvSpPr>
            <a:spLocks noGrp="1"/>
          </p:cNvSpPr>
          <p:nvPr>
            <p:ph type="pic" idx="22" hasCustomPrompt="1"/>
          </p:nvPr>
        </p:nvSpPr>
        <p:spPr>
          <a:xfrm>
            <a:off x="6182970" y="2404495"/>
            <a:ext cx="2952000" cy="2471511"/>
          </a:xfrm>
          <a:prstGeom prst="rect">
            <a:avLst/>
          </a:prstGeom>
          <a:solidFill>
            <a:schemeClr val="bg1">
              <a:lumMod val="9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1" name="Platshållare för bild 2"/>
          <p:cNvSpPr>
            <a:spLocks noGrp="1"/>
          </p:cNvSpPr>
          <p:nvPr>
            <p:ph type="pic" idx="23" hasCustomPrompt="1"/>
          </p:nvPr>
        </p:nvSpPr>
        <p:spPr>
          <a:xfrm>
            <a:off x="3078000" y="2404495"/>
            <a:ext cx="2988000" cy="2471511"/>
          </a:xfrm>
          <a:prstGeom prst="rect">
            <a:avLst/>
          </a:prstGeom>
          <a:solidFill>
            <a:schemeClr val="bg1">
              <a:lumMod val="9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1" name="Platshållare för bild 2"/>
          <p:cNvSpPr>
            <a:spLocks noGrp="1"/>
          </p:cNvSpPr>
          <p:nvPr>
            <p:ph type="pic" idx="13" hasCustomPrompt="1"/>
          </p:nvPr>
        </p:nvSpPr>
        <p:spPr>
          <a:xfrm>
            <a:off x="0" y="-25526"/>
            <a:ext cx="9144000" cy="2323570"/>
          </a:xfrm>
          <a:prstGeom prst="rect">
            <a:avLst/>
          </a:prstGeom>
          <a:solidFill>
            <a:schemeClr val="bg1">
              <a:lumMod val="9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Date Placeholder 1">
            <a:extLst>
              <a:ext uri="{FF2B5EF4-FFF2-40B4-BE49-F238E27FC236}">
                <a16:creationId xmlns:a16="http://schemas.microsoft.com/office/drawing/2014/main" id="{B2A26AB6-3C18-7245-97AD-6C51FCF4F927}"/>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661197F1-F4E8-2242-83BD-B938E4535D90}" type="datetime1">
              <a:rPr lang="sv-SE" smtClean="0"/>
              <a:t>2022-09-22</a:t>
            </a:fld>
            <a:endParaRPr lang="sv-SE"/>
          </a:p>
        </p:txBody>
      </p:sp>
      <p:sp>
        <p:nvSpPr>
          <p:cNvPr id="13" name="Platshållare för bildnummer 2">
            <a:extLst>
              <a:ext uri="{FF2B5EF4-FFF2-40B4-BE49-F238E27FC236}">
                <a16:creationId xmlns:a16="http://schemas.microsoft.com/office/drawing/2014/main" id="{9729D238-1210-8843-B444-13E7A8F761E0}"/>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56F35F71-9266-734F-BD00-4AF995FC6DBD}"/>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20207032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images">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2042169"/>
            <a:ext cx="2988000" cy="2833837"/>
          </a:xfrm>
          <a:prstGeom prst="rect">
            <a:avLst/>
          </a:prstGeom>
          <a:solidFill>
            <a:schemeClr val="bg1">
              <a:lumMod val="9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0" name="Platshållare för bild 2"/>
          <p:cNvSpPr>
            <a:spLocks noGrp="1"/>
          </p:cNvSpPr>
          <p:nvPr>
            <p:ph type="pic" idx="22" hasCustomPrompt="1"/>
          </p:nvPr>
        </p:nvSpPr>
        <p:spPr>
          <a:xfrm>
            <a:off x="6156000" y="2042169"/>
            <a:ext cx="2988000" cy="2833837"/>
          </a:xfrm>
          <a:prstGeom prst="rect">
            <a:avLst/>
          </a:prstGeom>
          <a:solidFill>
            <a:schemeClr val="bg1">
              <a:lumMod val="9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1" name="Platshållare för bild 2"/>
          <p:cNvSpPr>
            <a:spLocks noGrp="1"/>
          </p:cNvSpPr>
          <p:nvPr>
            <p:ph type="pic" idx="23" hasCustomPrompt="1"/>
          </p:nvPr>
        </p:nvSpPr>
        <p:spPr>
          <a:xfrm>
            <a:off x="3078000" y="2042169"/>
            <a:ext cx="2988000" cy="2833837"/>
          </a:xfrm>
          <a:prstGeom prst="rect">
            <a:avLst/>
          </a:prstGeom>
          <a:solidFill>
            <a:schemeClr val="bg1">
              <a:lumMod val="9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5" name="Rubrik 2">
            <a:extLst>
              <a:ext uri="{FF2B5EF4-FFF2-40B4-BE49-F238E27FC236}">
                <a16:creationId xmlns:a16="http://schemas.microsoft.com/office/drawing/2014/main" id="{C49C3724-8070-F842-B31B-36A4963D1590}"/>
              </a:ext>
            </a:extLst>
          </p:cNvPr>
          <p:cNvSpPr>
            <a:spLocks noGrp="1"/>
          </p:cNvSpPr>
          <p:nvPr>
            <p:ph type="title" hasCustomPrompt="1"/>
          </p:nvPr>
        </p:nvSpPr>
        <p:spPr>
          <a:xfrm>
            <a:off x="611560" y="561307"/>
            <a:ext cx="7920880" cy="612308"/>
          </a:xfrm>
        </p:spPr>
        <p:txBody>
          <a:bodyPr/>
          <a:lstStyle>
            <a:lvl1pPr algn="ctr">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10" name="Platshållare för text 14">
            <a:extLst>
              <a:ext uri="{FF2B5EF4-FFF2-40B4-BE49-F238E27FC236}">
                <a16:creationId xmlns:a16="http://schemas.microsoft.com/office/drawing/2014/main" id="{BE8CCE30-3394-A348-BE98-DAB5C200856E}"/>
              </a:ext>
            </a:extLst>
          </p:cNvPr>
          <p:cNvSpPr>
            <a:spLocks noGrp="1"/>
          </p:cNvSpPr>
          <p:nvPr>
            <p:ph type="body" sz="quarter" idx="27" hasCustomPrompt="1"/>
          </p:nvPr>
        </p:nvSpPr>
        <p:spPr>
          <a:xfrm>
            <a:off x="611560" y="1303091"/>
            <a:ext cx="7920880" cy="914400"/>
          </a:xfrm>
        </p:spPr>
        <p:txBody>
          <a:bodyPr>
            <a:noAutofit/>
          </a:bodyPr>
          <a:lstStyle>
            <a:lvl1pPr marL="0" indent="0" algn="ctr">
              <a:buNone/>
              <a:defRPr sz="1800" b="0" i="0">
                <a:latin typeface="Arial Narrow" panose="020B0604020202020204" pitchFamily="34" charset="0"/>
                <a:cs typeface="Arial Narrow" panose="020B0604020202020204" pitchFamily="34" charset="0"/>
              </a:defRPr>
            </a:lvl1pPr>
          </a:lstStyle>
          <a:p>
            <a:r>
              <a:rPr lang="sv-SE" dirty="0" err="1"/>
              <a:t>Subtitle</a:t>
            </a:r>
            <a:endParaRPr lang="sv-SE" dirty="0"/>
          </a:p>
        </p:txBody>
      </p:sp>
      <p:sp>
        <p:nvSpPr>
          <p:cNvPr id="13" name="Date Placeholder 1">
            <a:extLst>
              <a:ext uri="{FF2B5EF4-FFF2-40B4-BE49-F238E27FC236}">
                <a16:creationId xmlns:a16="http://schemas.microsoft.com/office/drawing/2014/main" id="{EE6818EB-D3CF-B549-818E-685AC03ED09A}"/>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549C74F6-D3C4-3743-8699-E0883D9E9D5C}" type="datetime1">
              <a:rPr lang="sv-SE" smtClean="0"/>
              <a:t>2022-09-22</a:t>
            </a:fld>
            <a:endParaRPr lang="sv-SE"/>
          </a:p>
        </p:txBody>
      </p:sp>
      <p:sp>
        <p:nvSpPr>
          <p:cNvPr id="14" name="Platshållare för bildnummer 2">
            <a:extLst>
              <a:ext uri="{FF2B5EF4-FFF2-40B4-BE49-F238E27FC236}">
                <a16:creationId xmlns:a16="http://schemas.microsoft.com/office/drawing/2014/main" id="{E231FFA6-542F-B545-8A09-F3A433CDF734}"/>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1" name="Platshållare för sidfot 5">
            <a:extLst>
              <a:ext uri="{FF2B5EF4-FFF2-40B4-BE49-F238E27FC236}">
                <a16:creationId xmlns:a16="http://schemas.microsoft.com/office/drawing/2014/main" id="{D29A4B67-0C48-3444-A632-25A6B432AF35}"/>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40722264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C Image background">
    <p:spTree>
      <p:nvGrpSpPr>
        <p:cNvPr id="1" name=""/>
        <p:cNvGrpSpPr/>
        <p:nvPr/>
      </p:nvGrpSpPr>
      <p:grpSpPr>
        <a:xfrm>
          <a:off x="0" y="0"/>
          <a:ext cx="0" cy="0"/>
          <a:chOff x="0" y="0"/>
          <a:chExt cx="0" cy="0"/>
        </a:xfrm>
      </p:grpSpPr>
      <p:sp>
        <p:nvSpPr>
          <p:cNvPr id="22" name="Platshållare för bild 8">
            <a:extLst>
              <a:ext uri="{FF2B5EF4-FFF2-40B4-BE49-F238E27FC236}">
                <a16:creationId xmlns:a16="http://schemas.microsoft.com/office/drawing/2014/main" id="{D5A31A2E-FB5E-B446-988F-734F9CE51852}"/>
              </a:ext>
            </a:extLst>
          </p:cNvPr>
          <p:cNvSpPr>
            <a:spLocks noGrp="1"/>
          </p:cNvSpPr>
          <p:nvPr>
            <p:ph type="pic" sz="quarter" idx="10" hasCustomPrompt="1"/>
          </p:nvPr>
        </p:nvSpPr>
        <p:spPr>
          <a:xfrm>
            <a:off x="0" y="1787"/>
            <a:ext cx="9155967" cy="4874400"/>
          </a:xfrm>
          <a:prstGeom prst="rect">
            <a:avLst/>
          </a:prstGeom>
          <a:solidFill>
            <a:schemeClr val="bg1">
              <a:lumMod val="95000"/>
            </a:schemeClr>
          </a:solidFill>
        </p:spPr>
        <p:txBody>
          <a:bodyPr vert="horz" lIns="0" tIns="0" rIns="0" bIns="0" rtlCol="0" anchor="t" anchorCtr="0">
            <a:normAutofit/>
          </a:bodyPr>
          <a:lstStyle>
            <a:lvl1pPr marL="180000" indent="-180000" algn="ctr">
              <a:buNone/>
              <a:defRPr lang="sv-SE" sz="1600" noProof="0" dirty="0">
                <a:solidFill>
                  <a:schemeClr val="tx1">
                    <a:lumMod val="50000"/>
                    <a:lumOff val="50000"/>
                  </a:schemeClr>
                </a:solidFill>
              </a:defRPr>
            </a:lvl1pPr>
          </a:lstStyle>
          <a:p>
            <a:pPr marL="0" marR="0" lvl="0" indent="0" algn="ctr" latinLnBrk="0">
              <a:buClrTx/>
              <a:buSzTx/>
              <a:tabLst/>
            </a:pPr>
            <a:r>
              <a:rPr lang="sv-SE" noProof="0" dirty="0" err="1"/>
              <a:t>Click</a:t>
            </a:r>
            <a:r>
              <a:rPr lang="sv-SE" noProof="0" dirty="0"/>
              <a:t> on the </a:t>
            </a:r>
            <a:r>
              <a:rPr lang="sv-SE" noProof="0" dirty="0" err="1"/>
              <a:t>icon</a:t>
            </a:r>
            <a:br>
              <a:rPr lang="sv-SE" noProof="0" dirty="0"/>
            </a:br>
            <a:br>
              <a:rPr lang="sv-SE" noProof="0" dirty="0"/>
            </a:br>
            <a:r>
              <a:rPr lang="sv-SE" noProof="0" dirty="0"/>
              <a:t>to </a:t>
            </a:r>
            <a:r>
              <a:rPr lang="sv-SE" noProof="0" dirty="0" err="1"/>
              <a:t>add</a:t>
            </a:r>
            <a:r>
              <a:rPr lang="sv-SE" noProof="0" dirty="0"/>
              <a:t> a </a:t>
            </a:r>
            <a:r>
              <a:rPr lang="sv-SE" noProof="0" dirty="0" err="1"/>
              <a:t>picture</a:t>
            </a:r>
            <a:endParaRPr lang="sv-SE" noProof="0" dirty="0"/>
          </a:p>
        </p:txBody>
      </p:sp>
      <p:sp>
        <p:nvSpPr>
          <p:cNvPr id="2" name="Rubrik 1"/>
          <p:cNvSpPr>
            <a:spLocks noGrp="1"/>
          </p:cNvSpPr>
          <p:nvPr>
            <p:ph type="ctrTitle" hasCustomPrompt="1"/>
          </p:nvPr>
        </p:nvSpPr>
        <p:spPr>
          <a:xfrm>
            <a:off x="684000" y="2108403"/>
            <a:ext cx="7848440" cy="857250"/>
          </a:xfrm>
          <a:effectLst>
            <a:outerShdw blurRad="50800" dist="38100" dir="2700000" algn="tl" rotWithShape="0">
              <a:prstClr val="black">
                <a:alpha val="40000"/>
              </a:prstClr>
            </a:outerShdw>
          </a:effectLst>
        </p:spPr>
        <p:txBody>
          <a:bodyPr anchorCtr="0"/>
          <a:lstStyle>
            <a:lvl1pPr algn="l">
              <a:defRPr sz="4800" b="1" i="0" cap="none" baseline="0">
                <a:solidFill>
                  <a:schemeClr val="bg1"/>
                </a:solidFill>
                <a:effectLst/>
                <a:latin typeface="Arial Narrow" panose="020B0606020202030204" pitchFamily="34" charset="0"/>
              </a:defRPr>
            </a:lvl1pPr>
          </a:lstStyle>
          <a:p>
            <a:r>
              <a:rPr lang="en-GB" noProof="0" dirty="0">
                <a:effectLst/>
              </a:rPr>
              <a:t>Add presentation title (image)</a:t>
            </a:r>
            <a:endParaRPr lang="sv-SE" noProof="0" dirty="0"/>
          </a:p>
        </p:txBody>
      </p:sp>
      <p:sp>
        <p:nvSpPr>
          <p:cNvPr id="13" name="Platshållare för text 12"/>
          <p:cNvSpPr>
            <a:spLocks noGrp="1"/>
          </p:cNvSpPr>
          <p:nvPr>
            <p:ph type="body" sz="quarter" idx="14" hasCustomPrompt="1"/>
          </p:nvPr>
        </p:nvSpPr>
        <p:spPr>
          <a:xfrm>
            <a:off x="684000" y="3473130"/>
            <a:ext cx="7920000" cy="162167"/>
          </a:xfrm>
        </p:spPr>
        <p:txBody>
          <a:bodyPr tIns="0" bIns="0" anchor="ctr"/>
          <a:lstStyle>
            <a:lvl1pPr marL="0" indent="0">
              <a:lnSpc>
                <a:spcPct val="100000"/>
              </a:lnSpc>
              <a:spcBef>
                <a:spcPts val="0"/>
              </a:spcBef>
              <a:buFontTx/>
              <a:buNone/>
              <a:defRPr sz="1200" b="0" i="0" cap="all" baseline="0">
                <a:latin typeface="Arial Narrow"/>
              </a:defRPr>
            </a:lvl1pPr>
          </a:lstStyle>
          <a:p>
            <a:pPr lvl="0"/>
            <a:r>
              <a:rPr lang="en-US" noProof="0" dirty="0"/>
              <a:t>Click to add name and title</a:t>
            </a:r>
          </a:p>
        </p:txBody>
      </p:sp>
      <p:sp>
        <p:nvSpPr>
          <p:cNvPr id="10" name="Date Placeholder 1">
            <a:extLst>
              <a:ext uri="{FF2B5EF4-FFF2-40B4-BE49-F238E27FC236}">
                <a16:creationId xmlns:a16="http://schemas.microsoft.com/office/drawing/2014/main" id="{764D730E-0D01-7643-B171-B35254D8D1B9}"/>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B4F4F342-875D-DD47-B730-0C3125B9BD97}" type="datetime1">
              <a:rPr lang="sv-SE" smtClean="0"/>
              <a:t>2022-09-22</a:t>
            </a:fld>
            <a:endParaRPr lang="sv-SE"/>
          </a:p>
        </p:txBody>
      </p:sp>
      <p:sp>
        <p:nvSpPr>
          <p:cNvPr id="12" name="Platshållare för bildnummer 2">
            <a:extLst>
              <a:ext uri="{FF2B5EF4-FFF2-40B4-BE49-F238E27FC236}">
                <a16:creationId xmlns:a16="http://schemas.microsoft.com/office/drawing/2014/main" id="{C81B3A5B-684F-3741-8CC1-3754B3B13136}"/>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9" name="Platshållare för sidfot 5">
            <a:extLst>
              <a:ext uri="{FF2B5EF4-FFF2-40B4-BE49-F238E27FC236}">
                <a16:creationId xmlns:a16="http://schemas.microsoft.com/office/drawing/2014/main" id="{0D003C73-8353-EF49-8032-8AA7CC011035}"/>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
        <p:nvSpPr>
          <p:cNvPr id="14" name="Platshållare för bild 7">
            <a:extLst>
              <a:ext uri="{FF2B5EF4-FFF2-40B4-BE49-F238E27FC236}">
                <a16:creationId xmlns:a16="http://schemas.microsoft.com/office/drawing/2014/main" id="{CDD24250-D2BD-974C-AF0E-1E01DB934458}"/>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676157" y="-4068"/>
            <a:ext cx="858600" cy="871582"/>
          </a:xfrm>
          <a:prstGeom prst="rect">
            <a:avLst/>
          </a:prstGeom>
          <a:blipFill rotWithShape="1">
            <a:blip r:embed="rId2"/>
            <a:stretch>
              <a:fillRect/>
            </a:stretch>
          </a:blipFill>
        </p:spPr>
        <p:txBody>
          <a:bodyPr>
            <a:normAutofit/>
          </a:bodyPr>
          <a:lstStyle>
            <a:lvl1pPr marL="0" indent="0">
              <a:buNone/>
              <a:defRPr/>
            </a:lvl1pPr>
          </a:lstStyle>
          <a:p>
            <a:pPr lvl="0"/>
            <a:r>
              <a:rPr lang="sv-SE" noProof="0"/>
              <a:t> </a:t>
            </a:r>
          </a:p>
        </p:txBody>
      </p:sp>
    </p:spTree>
    <p:extLst>
      <p:ext uri="{BB962C8B-B14F-4D97-AF65-F5344CB8AC3E}">
        <p14:creationId xmlns:p14="http://schemas.microsoft.com/office/powerpoint/2010/main" val="3869793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16A352EF-9E87-684B-B0B1-4140CC0EC023}"/>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D4059DC6-679E-AC41-8A01-1D4382022CD7}" type="datetime1">
              <a:rPr lang="sv-SE" smtClean="0"/>
              <a:t>2022-09-22</a:t>
            </a:fld>
            <a:endParaRPr lang="sv-SE"/>
          </a:p>
        </p:txBody>
      </p:sp>
      <p:sp>
        <p:nvSpPr>
          <p:cNvPr id="8" name="Platshållare för bildnummer 2">
            <a:extLst>
              <a:ext uri="{FF2B5EF4-FFF2-40B4-BE49-F238E27FC236}">
                <a16:creationId xmlns:a16="http://schemas.microsoft.com/office/drawing/2014/main" id="{F016390A-FB9D-7F44-935B-12E854DFABC6}"/>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5" name="Platshållare för sidfot 5">
            <a:extLst>
              <a:ext uri="{FF2B5EF4-FFF2-40B4-BE49-F238E27FC236}">
                <a16:creationId xmlns:a16="http://schemas.microsoft.com/office/drawing/2014/main" id="{FB1CF51C-49C2-0D41-971E-897A9CDA9F18}"/>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36606505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5F932-23FA-7342-91DB-0289499287E8}"/>
              </a:ext>
            </a:extLst>
          </p:cNvPr>
          <p:cNvSpPr>
            <a:spLocks noGrp="1"/>
          </p:cNvSpPr>
          <p:nvPr>
            <p:ph type="title" hasCustomPrompt="1"/>
          </p:nvPr>
        </p:nvSpPr>
        <p:spPr>
          <a:xfrm>
            <a:off x="684000" y="3327594"/>
            <a:ext cx="7831350" cy="900340"/>
          </a:xfrm>
        </p:spPr>
        <p:txBody>
          <a:bodyPr anchor="t" anchorCtr="0"/>
          <a:lstStyle>
            <a:lvl1pPr algn="ctr">
              <a:defRPr sz="2000" b="1"/>
            </a:lvl1pPr>
          </a:lstStyle>
          <a:p>
            <a:r>
              <a:rPr lang="sv-SE" dirty="0"/>
              <a:t>VISIT OUR WEBSITE</a:t>
            </a:r>
            <a:br>
              <a:rPr lang="sv-SE" dirty="0"/>
            </a:br>
            <a:r>
              <a:rPr lang="sv-SE" dirty="0" err="1"/>
              <a:t>www.gu.se</a:t>
            </a:r>
            <a:endParaRPr lang="sv-SE" dirty="0"/>
          </a:p>
        </p:txBody>
      </p:sp>
      <p:sp>
        <p:nvSpPr>
          <p:cNvPr id="7" name="Date Placeholder 1">
            <a:extLst>
              <a:ext uri="{FF2B5EF4-FFF2-40B4-BE49-F238E27FC236}">
                <a16:creationId xmlns:a16="http://schemas.microsoft.com/office/drawing/2014/main" id="{F32AE8B7-53CD-8341-AFDB-A21375C753F6}"/>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E32ACA5E-12FE-8C45-B036-4C957D2FAF38}" type="datetime1">
              <a:rPr lang="sv-SE" smtClean="0"/>
              <a:t>2022-09-22</a:t>
            </a:fld>
            <a:endParaRPr lang="sv-SE"/>
          </a:p>
        </p:txBody>
      </p:sp>
      <p:sp>
        <p:nvSpPr>
          <p:cNvPr id="10" name="Platshållare för bildnummer 2">
            <a:extLst>
              <a:ext uri="{FF2B5EF4-FFF2-40B4-BE49-F238E27FC236}">
                <a16:creationId xmlns:a16="http://schemas.microsoft.com/office/drawing/2014/main" id="{9EBC6C9A-73E4-AA42-9288-65DEFB6440E7}"/>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9" name="Platshållare för sidfot 5">
            <a:extLst>
              <a:ext uri="{FF2B5EF4-FFF2-40B4-BE49-F238E27FC236}">
                <a16:creationId xmlns:a16="http://schemas.microsoft.com/office/drawing/2014/main" id="{05970BDB-759E-A541-940F-3D7EDF4A1BF4}"/>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pic>
        <p:nvPicPr>
          <p:cNvPr id="11" name="Bildobjekt 10">
            <a:extLst>
              <a:ext uri="{FF2B5EF4-FFF2-40B4-BE49-F238E27FC236}">
                <a16:creationId xmlns:a16="http://schemas.microsoft.com/office/drawing/2014/main" id="{7BE12CD4-12BA-BB4E-AEC3-04E7372200E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625423" y="922582"/>
            <a:ext cx="1888668" cy="1944217"/>
          </a:xfrm>
          <a:prstGeom prst="rect">
            <a:avLst/>
          </a:prstGeom>
        </p:spPr>
      </p:pic>
    </p:spTree>
    <p:extLst>
      <p:ext uri="{BB962C8B-B14F-4D97-AF65-F5344CB8AC3E}">
        <p14:creationId xmlns:p14="http://schemas.microsoft.com/office/powerpoint/2010/main" val="20076172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 B black backgroun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706400"/>
            <a:ext cx="7848440" cy="857250"/>
          </a:xfrm>
        </p:spPr>
        <p:txBody>
          <a:bodyPr anchor="t" anchorCtr="0"/>
          <a:lstStyle>
            <a:lvl1pPr algn="l">
              <a:defRPr sz="4800" b="1" i="0" cap="none" baseline="0">
                <a:solidFill>
                  <a:schemeClr val="bg1">
                    <a:lumMod val="95000"/>
                  </a:schemeClr>
                </a:solidFill>
                <a:latin typeface="Arial Narrow" panose="020B0606020202030204" pitchFamily="34" charset="0"/>
              </a:defRPr>
            </a:lvl1pPr>
          </a:lstStyle>
          <a:p>
            <a:r>
              <a:rPr lang="en-GB" noProof="0" dirty="0">
                <a:effectLst/>
              </a:rPr>
              <a:t>Add presentation title </a:t>
            </a:r>
            <a:br>
              <a:rPr lang="en-GB" noProof="0" dirty="0">
                <a:effectLst/>
              </a:rPr>
            </a:br>
            <a:r>
              <a:rPr lang="en-GB" noProof="0" dirty="0">
                <a:effectLst/>
              </a:rPr>
              <a:t>(BLACK background)</a:t>
            </a:r>
            <a:endParaRPr lang="sv-SE" noProof="0" dirty="0"/>
          </a:p>
        </p:txBody>
      </p:sp>
      <p:sp>
        <p:nvSpPr>
          <p:cNvPr id="13" name="Platshållare för text 12"/>
          <p:cNvSpPr>
            <a:spLocks noGrp="1"/>
          </p:cNvSpPr>
          <p:nvPr>
            <p:ph type="body" sz="quarter" idx="14" hasCustomPrompt="1"/>
          </p:nvPr>
        </p:nvSpPr>
        <p:spPr>
          <a:xfrm>
            <a:off x="684000" y="4522457"/>
            <a:ext cx="7920000" cy="162167"/>
          </a:xfrm>
        </p:spPr>
        <p:txBody>
          <a:bodyPr tIns="0" bIns="0" anchor="ctr"/>
          <a:lstStyle>
            <a:lvl1pPr marL="0" indent="0">
              <a:lnSpc>
                <a:spcPct val="100000"/>
              </a:lnSpc>
              <a:spcBef>
                <a:spcPts val="0"/>
              </a:spcBef>
              <a:buFontTx/>
              <a:buNone/>
              <a:defRPr sz="1200" b="0" i="0" cap="all" baseline="0">
                <a:latin typeface="Arial Narrow"/>
              </a:defRPr>
            </a:lvl1pPr>
          </a:lstStyle>
          <a:p>
            <a:pPr lvl="0"/>
            <a:r>
              <a:rPr lang="en-US" noProof="0" dirty="0"/>
              <a:t>Click to add name and title</a:t>
            </a:r>
          </a:p>
        </p:txBody>
      </p:sp>
      <p:sp>
        <p:nvSpPr>
          <p:cNvPr id="8" name="Date Placeholder 1">
            <a:extLst>
              <a:ext uri="{FF2B5EF4-FFF2-40B4-BE49-F238E27FC236}">
                <a16:creationId xmlns:a16="http://schemas.microsoft.com/office/drawing/2014/main" id="{DDC4B1F5-6121-7D42-BADF-54C302F435D1}"/>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5C08D42E-2DD0-7548-A575-233516061C19}" type="datetime1">
              <a:rPr lang="sv-SE" smtClean="0"/>
              <a:t>2022-09-22</a:t>
            </a:fld>
            <a:endParaRPr lang="sv-SE"/>
          </a:p>
        </p:txBody>
      </p:sp>
      <p:sp>
        <p:nvSpPr>
          <p:cNvPr id="11" name="Platshållare för bildnummer 2">
            <a:extLst>
              <a:ext uri="{FF2B5EF4-FFF2-40B4-BE49-F238E27FC236}">
                <a16:creationId xmlns:a16="http://schemas.microsoft.com/office/drawing/2014/main" id="{EAF724F5-09E3-D54E-9932-CC940111FA7E}"/>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5824BDD7-8090-4342-A0FB-543B1030CC2D}"/>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pic>
        <p:nvPicPr>
          <p:cNvPr id="9" name="Platshållare för bild 29">
            <a:extLst>
              <a:ext uri="{FF2B5EF4-FFF2-40B4-BE49-F238E27FC236}">
                <a16:creationId xmlns:a16="http://schemas.microsoft.com/office/drawing/2014/main" id="{756FDC4C-92A0-7D4C-A402-83CA278CCEE5}"/>
              </a:ext>
              <a:ext uri="{C183D7F6-B498-43B3-948B-1728B52AA6E4}">
                <adec:decorative xmlns:adec="http://schemas.microsoft.com/office/drawing/2017/decorative" val="1"/>
              </a:ext>
            </a:extLst>
          </p:cNvPr>
          <p:cNvPicPr>
            <a:picLocks noChangeAspect="1"/>
          </p:cNvPicPr>
          <p:nvPr userDrawn="1"/>
        </p:nvPicPr>
        <p:blipFill>
          <a:blip r:embed="rId2"/>
          <a:srcRect t="710" b="710"/>
          <a:stretch>
            <a:fillRect/>
          </a:stretch>
        </p:blipFill>
        <p:spPr>
          <a:xfrm>
            <a:off x="676157" y="-4068"/>
            <a:ext cx="858600" cy="871582"/>
          </a:xfrm>
          <a:prstGeom prst="rect">
            <a:avLst/>
          </a:prstGeom>
        </p:spPr>
      </p:pic>
    </p:spTree>
    <p:extLst>
      <p:ext uri="{BB962C8B-B14F-4D97-AF65-F5344CB8AC3E}">
        <p14:creationId xmlns:p14="http://schemas.microsoft.com/office/powerpoint/2010/main" val="3936344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w Section B black backgorund">
    <p:spTree>
      <p:nvGrpSpPr>
        <p:cNvPr id="1" name=""/>
        <p:cNvGrpSpPr/>
        <p:nvPr/>
      </p:nvGrpSpPr>
      <p:grpSpPr>
        <a:xfrm>
          <a:off x="0" y="0"/>
          <a:ext cx="0" cy="0"/>
          <a:chOff x="0" y="0"/>
          <a:chExt cx="0" cy="0"/>
        </a:xfrm>
      </p:grpSpPr>
      <p:sp>
        <p:nvSpPr>
          <p:cNvPr id="4" name="Rubrik 4"/>
          <p:cNvSpPr>
            <a:spLocks noGrp="1"/>
          </p:cNvSpPr>
          <p:nvPr>
            <p:ph type="title" hasCustomPrompt="1"/>
          </p:nvPr>
        </p:nvSpPr>
        <p:spPr>
          <a:xfrm>
            <a:off x="540000" y="1707654"/>
            <a:ext cx="8064000" cy="594000"/>
          </a:xfrm>
          <a:effectLst/>
        </p:spPr>
        <p:txBody>
          <a:bodyPr vert="horz" lIns="0" tIns="0" rIns="0" bIns="0" rtlCol="0" anchor="t" anchorCtr="0">
            <a:noAutofit/>
          </a:bodyPr>
          <a:lstStyle>
            <a:lvl1pPr marL="0" marR="0" indent="0" algn="ctr" defTabSz="457200" rtl="0" eaLnBrk="0" fontAlgn="base" latinLnBrk="0" hangingPunct="0">
              <a:lnSpc>
                <a:spcPct val="100000"/>
              </a:lnSpc>
              <a:spcBef>
                <a:spcPts val="0"/>
              </a:spcBef>
              <a:spcAft>
                <a:spcPct val="0"/>
              </a:spcAft>
              <a:buClrTx/>
              <a:buSzTx/>
              <a:buFontTx/>
              <a:buNone/>
              <a:tabLst/>
              <a:defRPr lang="sv-SE" sz="4000" i="0" cap="none" baseline="0" dirty="0">
                <a:solidFill>
                  <a:schemeClr val="bg1">
                    <a:lumMod val="95000"/>
                  </a:schemeClr>
                </a:solidFill>
                <a:effectLst/>
                <a:latin typeface="Arial Narrow" panose="020B0606020202030204" pitchFamily="34" charset="0"/>
              </a:defRPr>
            </a:lvl1pPr>
          </a:lstStyle>
          <a:p>
            <a:pPr marL="0" marR="0" lvl="0" indent="0" algn="ctr" defTabSz="457200" rtl="0" eaLnBrk="0" fontAlgn="base" latinLnBrk="0" hangingPunct="0">
              <a:lnSpc>
                <a:spcPct val="130000"/>
              </a:lnSpc>
              <a:spcBef>
                <a:spcPts val="0"/>
              </a:spcBef>
              <a:spcAft>
                <a:spcPct val="0"/>
              </a:spcAft>
              <a:buClrTx/>
              <a:buSzTx/>
              <a:buFontTx/>
              <a:buNone/>
              <a:tabLst/>
              <a:defRPr/>
            </a:pPr>
            <a:r>
              <a:rPr lang="sv-SE" dirty="0"/>
              <a:t>New </a:t>
            </a:r>
            <a:r>
              <a:rPr lang="sv-SE" dirty="0" err="1"/>
              <a:t>section</a:t>
            </a:r>
            <a:r>
              <a:rPr lang="sv-SE" dirty="0"/>
              <a:t> </a:t>
            </a:r>
            <a:r>
              <a:rPr lang="sv-SE" dirty="0" err="1"/>
              <a:t>header</a:t>
            </a:r>
            <a:r>
              <a:rPr lang="sv-SE" dirty="0"/>
              <a:t> (BLACK)</a:t>
            </a:r>
          </a:p>
        </p:txBody>
      </p:sp>
      <p:sp>
        <p:nvSpPr>
          <p:cNvPr id="15" name="Platshållare för text 14">
            <a:extLst>
              <a:ext uri="{FF2B5EF4-FFF2-40B4-BE49-F238E27FC236}">
                <a16:creationId xmlns:a16="http://schemas.microsoft.com/office/drawing/2014/main" id="{92958D87-D8D8-704E-9098-0CC3332C5619}"/>
              </a:ext>
            </a:extLst>
          </p:cNvPr>
          <p:cNvSpPr>
            <a:spLocks noGrp="1"/>
          </p:cNvSpPr>
          <p:nvPr>
            <p:ph type="body" sz="quarter" idx="14" hasCustomPrompt="1"/>
          </p:nvPr>
        </p:nvSpPr>
        <p:spPr>
          <a:xfrm>
            <a:off x="540000" y="2499742"/>
            <a:ext cx="7960764" cy="914400"/>
          </a:xfrm>
        </p:spPr>
        <p:txBody>
          <a:bodyPr>
            <a:noAutofit/>
          </a:bodyPr>
          <a:lstStyle>
            <a:lvl1pPr marL="0" indent="0" algn="ctr">
              <a:buNone/>
              <a:defRPr sz="2400" b="0" i="0">
                <a:solidFill>
                  <a:schemeClr val="bg1">
                    <a:lumMod val="95000"/>
                  </a:schemeClr>
                </a:solidFill>
                <a:latin typeface="Arial Narrow" panose="020B0604020202020204" pitchFamily="34" charset="0"/>
                <a:cs typeface="Arial Narrow" panose="020B0604020202020204" pitchFamily="34" charset="0"/>
              </a:defRPr>
            </a:lvl1pPr>
          </a:lstStyle>
          <a:p>
            <a:r>
              <a:rPr lang="sv-SE" dirty="0" err="1"/>
              <a:t>Subtitle</a:t>
            </a:r>
            <a:endParaRPr lang="sv-SE" dirty="0"/>
          </a:p>
        </p:txBody>
      </p:sp>
      <p:sp>
        <p:nvSpPr>
          <p:cNvPr id="7" name="Date Placeholder 1">
            <a:extLst>
              <a:ext uri="{FF2B5EF4-FFF2-40B4-BE49-F238E27FC236}">
                <a16:creationId xmlns:a16="http://schemas.microsoft.com/office/drawing/2014/main" id="{60FF9D25-7EB2-084D-A0CD-5915F4DAF6F6}"/>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CC648B2A-5053-F640-9D25-6118D5149AD4}" type="datetime1">
              <a:rPr lang="sv-SE" smtClean="0"/>
              <a:t>2022-09-22</a:t>
            </a:fld>
            <a:endParaRPr lang="sv-SE"/>
          </a:p>
        </p:txBody>
      </p:sp>
      <p:sp>
        <p:nvSpPr>
          <p:cNvPr id="9" name="Platshållare för bildnummer 2">
            <a:extLst>
              <a:ext uri="{FF2B5EF4-FFF2-40B4-BE49-F238E27FC236}">
                <a16:creationId xmlns:a16="http://schemas.microsoft.com/office/drawing/2014/main" id="{1C45DACB-DCF4-9047-8D4A-7BEB55BF5705}"/>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1" name="Platshållare för sidfot 5">
            <a:extLst>
              <a:ext uri="{FF2B5EF4-FFF2-40B4-BE49-F238E27FC236}">
                <a16:creationId xmlns:a16="http://schemas.microsoft.com/office/drawing/2014/main" id="{A3872B4F-E793-D146-BBDB-F0B354DA8AC1}"/>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33587164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684001" y="1440000"/>
            <a:ext cx="6408279" cy="2939990"/>
          </a:xfrm>
        </p:spPr>
        <p:txBody>
          <a:bodyPr>
            <a:normAutofit/>
          </a:bodyPr>
          <a:lstStyle>
            <a:lvl1pPr marL="216000" indent="-216000">
              <a:defRPr sz="1800">
                <a:latin typeface="Arial" panose="020B0604020202020204" pitchFamily="34" charset="0"/>
                <a:cs typeface="Arial" panose="020B0604020202020204" pitchFamily="34" charset="0"/>
              </a:defRPr>
            </a:lvl1pPr>
            <a:lvl2pPr marL="432000" indent="-216000">
              <a:defRPr sz="1600">
                <a:latin typeface="Arial" panose="020B0604020202020204" pitchFamily="34" charset="0"/>
                <a:cs typeface="Arial" panose="020B0604020202020204" pitchFamily="34" charset="0"/>
              </a:defRPr>
            </a:lvl2pPr>
            <a:lvl3pPr marL="648000" indent="-216000">
              <a:defRPr sz="1600">
                <a:latin typeface="Arial" panose="020B0604020202020204" pitchFamily="34" charset="0"/>
                <a:cs typeface="Arial" panose="020B0604020202020204" pitchFamily="34" charset="0"/>
              </a:defRPr>
            </a:lvl3pPr>
            <a:lvl4pPr marL="864000" indent="-216000">
              <a:defRPr sz="1600">
                <a:latin typeface="Arial" panose="020B0604020202020204" pitchFamily="34" charset="0"/>
                <a:cs typeface="Arial" panose="020B0604020202020204" pitchFamily="34" charset="0"/>
              </a:defRPr>
            </a:lvl4pPr>
            <a:lvl5pPr marL="1080000" indent="-216000">
              <a:defRPr sz="1600">
                <a:latin typeface="Arial" panose="020B0604020202020204" pitchFamily="34" charset="0"/>
                <a:cs typeface="Arial" panose="020B0604020202020204" pitchFamily="34" charset="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0" name="Rubrik 5">
            <a:extLst>
              <a:ext uri="{FF2B5EF4-FFF2-40B4-BE49-F238E27FC236}">
                <a16:creationId xmlns:a16="http://schemas.microsoft.com/office/drawing/2014/main" id="{B3AB4A1A-A57A-A74C-B584-46E088ED2E18}"/>
              </a:ext>
            </a:extLst>
          </p:cNvPr>
          <p:cNvSpPr>
            <a:spLocks noGrp="1"/>
          </p:cNvSpPr>
          <p:nvPr>
            <p:ph type="title" hasCustomPrompt="1"/>
          </p:nvPr>
        </p:nvSpPr>
        <p:spPr>
          <a:xfrm>
            <a:off x="684000" y="504000"/>
            <a:ext cx="7831350" cy="569407"/>
          </a:xfrm>
        </p:spPr>
        <p:txBody>
          <a:bodyPr anchor="t" anchorCtr="0"/>
          <a:lstStyle>
            <a:lvl1pPr>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8" name="Date Placeholder 1">
            <a:extLst>
              <a:ext uri="{FF2B5EF4-FFF2-40B4-BE49-F238E27FC236}">
                <a16:creationId xmlns:a16="http://schemas.microsoft.com/office/drawing/2014/main" id="{FF2CF21E-92FE-264A-9887-5FCA73293D01}"/>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EF3762ED-625B-BC46-82C0-2C3968E94D6B}" type="datetime1">
              <a:rPr lang="sv-SE" smtClean="0"/>
              <a:t>2022-09-22</a:t>
            </a:fld>
            <a:endParaRPr lang="sv-SE"/>
          </a:p>
        </p:txBody>
      </p:sp>
      <p:sp>
        <p:nvSpPr>
          <p:cNvPr id="11" name="Platshållare för bildnummer 2">
            <a:extLst>
              <a:ext uri="{FF2B5EF4-FFF2-40B4-BE49-F238E27FC236}">
                <a16:creationId xmlns:a16="http://schemas.microsoft.com/office/drawing/2014/main" id="{4CDB4A09-01C1-4E41-B814-621F6DF5B6C7}"/>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A2E81B29-4D7F-DB4B-9479-153DBC320606}"/>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15719216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wo content boxes">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684000" y="1440000"/>
            <a:ext cx="3816000" cy="2939990"/>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Platshållare för innehåll 3"/>
          <p:cNvSpPr>
            <a:spLocks noGrp="1"/>
          </p:cNvSpPr>
          <p:nvPr>
            <p:ph sz="quarter" idx="13" hasCustomPrompt="1"/>
          </p:nvPr>
        </p:nvSpPr>
        <p:spPr>
          <a:xfrm>
            <a:off x="4716016" y="1440000"/>
            <a:ext cx="3816000" cy="2939990"/>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9" name="Rubrik 5">
            <a:extLst>
              <a:ext uri="{FF2B5EF4-FFF2-40B4-BE49-F238E27FC236}">
                <a16:creationId xmlns:a16="http://schemas.microsoft.com/office/drawing/2014/main" id="{E9A697CC-9259-9E4A-A6D3-210CEB8670A4}"/>
              </a:ext>
            </a:extLst>
          </p:cNvPr>
          <p:cNvSpPr>
            <a:spLocks noGrp="1"/>
          </p:cNvSpPr>
          <p:nvPr>
            <p:ph type="title" hasCustomPrompt="1"/>
          </p:nvPr>
        </p:nvSpPr>
        <p:spPr>
          <a:xfrm>
            <a:off x="684000" y="504000"/>
            <a:ext cx="7831350" cy="569407"/>
          </a:xfrm>
        </p:spPr>
        <p:txBody>
          <a:bodyPr anchor="t" anchorCtr="0"/>
          <a:lstStyle>
            <a:lvl1pPr>
              <a:defRPr/>
            </a:lvl1pPr>
          </a:lstStyle>
          <a:p>
            <a:r>
              <a:rPr lang="en-GB" noProof="0" dirty="0"/>
              <a:t>Click to add title</a:t>
            </a:r>
            <a:endParaRPr lang="sv-SE" dirty="0"/>
          </a:p>
        </p:txBody>
      </p:sp>
      <p:sp>
        <p:nvSpPr>
          <p:cNvPr id="10" name="Date Placeholder 1">
            <a:extLst>
              <a:ext uri="{FF2B5EF4-FFF2-40B4-BE49-F238E27FC236}">
                <a16:creationId xmlns:a16="http://schemas.microsoft.com/office/drawing/2014/main" id="{A0EF5C59-5F28-9B4E-BC75-6ADCD27F8DEF}"/>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C787144E-8AE6-DB43-B7E3-17474DE4012C}" type="datetime1">
              <a:rPr lang="sv-SE" smtClean="0"/>
              <a:t>2022-09-22</a:t>
            </a:fld>
            <a:endParaRPr lang="sv-SE"/>
          </a:p>
        </p:txBody>
      </p:sp>
      <p:sp>
        <p:nvSpPr>
          <p:cNvPr id="12" name="Platshållare för bildnummer 2">
            <a:extLst>
              <a:ext uri="{FF2B5EF4-FFF2-40B4-BE49-F238E27FC236}">
                <a16:creationId xmlns:a16="http://schemas.microsoft.com/office/drawing/2014/main" id="{DE15BC4C-59A5-9242-9C74-17351515A9E7}"/>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A3A83A8D-38D1-CD48-8843-F2E026195832}"/>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28647687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two images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0" y="-383"/>
            <a:ext cx="2992081" cy="2445380"/>
          </a:xfrm>
          <a:custGeom>
            <a:avLst/>
            <a:gdLst>
              <a:gd name="connsiteX0" fmla="*/ 0 w 2992081"/>
              <a:gd name="connsiteY0" fmla="*/ 0 h 2504044"/>
              <a:gd name="connsiteX1" fmla="*/ 2992081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19456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9728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29435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2504044">
                <a:moveTo>
                  <a:pt x="0" y="0"/>
                </a:moveTo>
                <a:lnTo>
                  <a:pt x="2729435" y="0"/>
                </a:lnTo>
                <a:lnTo>
                  <a:pt x="2992081" y="2504044"/>
                </a:lnTo>
                <a:lnTo>
                  <a:pt x="0" y="2504044"/>
                </a:lnTo>
                <a:lnTo>
                  <a:pt x="0" y="0"/>
                </a:lnTo>
                <a:close/>
              </a:path>
            </a:pathLst>
          </a:custGeom>
          <a:solidFill>
            <a:schemeClr val="bg1">
              <a:lumMod val="7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innehåll 2"/>
          <p:cNvSpPr>
            <a:spLocks noGrp="1"/>
          </p:cNvSpPr>
          <p:nvPr>
            <p:ph sz="quarter" idx="12" hasCustomPrompt="1"/>
          </p:nvPr>
        </p:nvSpPr>
        <p:spPr>
          <a:xfrm>
            <a:off x="3559921" y="1440000"/>
            <a:ext cx="5184000" cy="2989462"/>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2" name="Platshållare för bild 7">
            <a:extLst>
              <a:ext uri="{FF2B5EF4-FFF2-40B4-BE49-F238E27FC236}">
                <a16:creationId xmlns:a16="http://schemas.microsoft.com/office/drawing/2014/main" id="{CDA96045-4293-124F-BA2E-05F28A48A705}"/>
              </a:ext>
            </a:extLst>
          </p:cNvPr>
          <p:cNvSpPr>
            <a:spLocks noGrp="1"/>
          </p:cNvSpPr>
          <p:nvPr>
            <p:ph type="pic" sz="quarter" idx="21" hasCustomPrompt="1"/>
          </p:nvPr>
        </p:nvSpPr>
        <p:spPr>
          <a:xfrm>
            <a:off x="-1" y="2571750"/>
            <a:ext cx="3332549" cy="2304000"/>
          </a:xfrm>
          <a:custGeom>
            <a:avLst/>
            <a:gdLst>
              <a:gd name="connsiteX0" fmla="*/ 0 w 2992081"/>
              <a:gd name="connsiteY0" fmla="*/ 0 h 2329782"/>
              <a:gd name="connsiteX1" fmla="*/ 2992081 w 2992081"/>
              <a:gd name="connsiteY1" fmla="*/ 0 h 2329782"/>
              <a:gd name="connsiteX2" fmla="*/ 2992081 w 2992081"/>
              <a:gd name="connsiteY2" fmla="*/ 2329782 h 2329782"/>
              <a:gd name="connsiteX3" fmla="*/ 0 w 2992081"/>
              <a:gd name="connsiteY3" fmla="*/ 2329782 h 2329782"/>
              <a:gd name="connsiteX4" fmla="*/ 0 w 2992081"/>
              <a:gd name="connsiteY4" fmla="*/ 0 h 2329782"/>
              <a:gd name="connsiteX0" fmla="*/ 0 w 3449281"/>
              <a:gd name="connsiteY0" fmla="*/ 0 h 2329782"/>
              <a:gd name="connsiteX1" fmla="*/ 2992081 w 3449281"/>
              <a:gd name="connsiteY1" fmla="*/ 0 h 2329782"/>
              <a:gd name="connsiteX2" fmla="*/ 3449281 w 3449281"/>
              <a:gd name="connsiteY2" fmla="*/ 2329782 h 2329782"/>
              <a:gd name="connsiteX3" fmla="*/ 0 w 3449281"/>
              <a:gd name="connsiteY3" fmla="*/ 2329782 h 2329782"/>
              <a:gd name="connsiteX4" fmla="*/ 0 w 3449281"/>
              <a:gd name="connsiteY4" fmla="*/ 0 h 2329782"/>
              <a:gd name="connsiteX0" fmla="*/ 0 w 3400643"/>
              <a:gd name="connsiteY0" fmla="*/ 0 h 2329782"/>
              <a:gd name="connsiteX1" fmla="*/ 2992081 w 3400643"/>
              <a:gd name="connsiteY1" fmla="*/ 0 h 2329782"/>
              <a:gd name="connsiteX2" fmla="*/ 3400643 w 3400643"/>
              <a:gd name="connsiteY2" fmla="*/ 2329782 h 2329782"/>
              <a:gd name="connsiteX3" fmla="*/ 0 w 3400643"/>
              <a:gd name="connsiteY3" fmla="*/ 2329782 h 2329782"/>
              <a:gd name="connsiteX4" fmla="*/ 0 w 3400643"/>
              <a:gd name="connsiteY4" fmla="*/ 0 h 2329782"/>
              <a:gd name="connsiteX0" fmla="*/ 0 w 3371460"/>
              <a:gd name="connsiteY0" fmla="*/ 0 h 2329782"/>
              <a:gd name="connsiteX1" fmla="*/ 2992081 w 3371460"/>
              <a:gd name="connsiteY1" fmla="*/ 0 h 2329782"/>
              <a:gd name="connsiteX2" fmla="*/ 3371460 w 3371460"/>
              <a:gd name="connsiteY2" fmla="*/ 2329782 h 2329782"/>
              <a:gd name="connsiteX3" fmla="*/ 0 w 3371460"/>
              <a:gd name="connsiteY3" fmla="*/ 2329782 h 2329782"/>
              <a:gd name="connsiteX4" fmla="*/ 0 w 3371460"/>
              <a:gd name="connsiteY4" fmla="*/ 0 h 2329782"/>
              <a:gd name="connsiteX0" fmla="*/ 0 w 3332549"/>
              <a:gd name="connsiteY0" fmla="*/ 0 h 2329782"/>
              <a:gd name="connsiteX1" fmla="*/ 2992081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 name="connsiteX0" fmla="*/ 0 w 3332549"/>
              <a:gd name="connsiteY0" fmla="*/ 0 h 2329782"/>
              <a:gd name="connsiteX1" fmla="*/ 3021264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549" h="2329782">
                <a:moveTo>
                  <a:pt x="0" y="0"/>
                </a:moveTo>
                <a:lnTo>
                  <a:pt x="3021264" y="0"/>
                </a:lnTo>
                <a:lnTo>
                  <a:pt x="3332549" y="2329782"/>
                </a:lnTo>
                <a:lnTo>
                  <a:pt x="0" y="2329782"/>
                </a:lnTo>
                <a:lnTo>
                  <a:pt x="0" y="0"/>
                </a:lnTo>
                <a:close/>
              </a:path>
            </a:pathLst>
          </a:custGeom>
          <a:solidFill>
            <a:schemeClr val="bg1">
              <a:lumMod val="7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Rubrik 5">
            <a:extLst>
              <a:ext uri="{FF2B5EF4-FFF2-40B4-BE49-F238E27FC236}">
                <a16:creationId xmlns:a16="http://schemas.microsoft.com/office/drawing/2014/main" id="{25204F60-9D72-B54D-8C7F-43065DDAB216}"/>
              </a:ext>
            </a:extLst>
          </p:cNvPr>
          <p:cNvSpPr>
            <a:spLocks noGrp="1"/>
          </p:cNvSpPr>
          <p:nvPr>
            <p:ph type="title" hasCustomPrompt="1"/>
          </p:nvPr>
        </p:nvSpPr>
        <p:spPr>
          <a:xfrm>
            <a:off x="3559920" y="504000"/>
            <a:ext cx="4955429" cy="569407"/>
          </a:xfrm>
        </p:spPr>
        <p:txBody>
          <a:bodyPr anchor="t" anchorCtr="0"/>
          <a:lstStyle>
            <a:lvl1pPr>
              <a:defRPr/>
            </a:lvl1pPr>
          </a:lstStyle>
          <a:p>
            <a:r>
              <a:rPr lang="en-GB" noProof="0" dirty="0"/>
              <a:t>Click to add title</a:t>
            </a:r>
            <a:endParaRPr lang="sv-SE" dirty="0"/>
          </a:p>
        </p:txBody>
      </p:sp>
      <p:sp>
        <p:nvSpPr>
          <p:cNvPr id="10" name="Date Placeholder 1">
            <a:extLst>
              <a:ext uri="{FF2B5EF4-FFF2-40B4-BE49-F238E27FC236}">
                <a16:creationId xmlns:a16="http://schemas.microsoft.com/office/drawing/2014/main" id="{FAB2E288-024E-6444-A2F4-EFB7D7218D67}"/>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5F259999-45B3-A64A-A424-D3243F02FD06}" type="datetime1">
              <a:rPr lang="sv-SE" smtClean="0"/>
              <a:t>2022-09-22</a:t>
            </a:fld>
            <a:endParaRPr lang="sv-SE"/>
          </a:p>
        </p:txBody>
      </p:sp>
      <p:sp>
        <p:nvSpPr>
          <p:cNvPr id="13" name="Platshållare för bildnummer 2">
            <a:extLst>
              <a:ext uri="{FF2B5EF4-FFF2-40B4-BE49-F238E27FC236}">
                <a16:creationId xmlns:a16="http://schemas.microsoft.com/office/drawing/2014/main" id="{1A770A41-0291-9F4C-B77A-62E501A1C0E1}"/>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6" name="Platshållare för sidfot 5">
            <a:extLst>
              <a:ext uri="{FF2B5EF4-FFF2-40B4-BE49-F238E27FC236}">
                <a16:creationId xmlns:a16="http://schemas.microsoft.com/office/drawing/2014/main" id="{527F5B02-5D4A-FD45-BF05-6337B29DE5DD}"/>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6872835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image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0" y="0"/>
            <a:ext cx="2991600" cy="4876006"/>
          </a:xfrm>
          <a:prstGeom prst="rect">
            <a:avLst/>
          </a:prstGeom>
          <a:solidFill>
            <a:schemeClr val="bg1">
              <a:lumMod val="7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innehåll 2"/>
          <p:cNvSpPr>
            <a:spLocks noGrp="1"/>
          </p:cNvSpPr>
          <p:nvPr>
            <p:ph sz="quarter" idx="12" hasCustomPrompt="1"/>
          </p:nvPr>
        </p:nvSpPr>
        <p:spPr>
          <a:xfrm>
            <a:off x="3347864" y="1440000"/>
            <a:ext cx="5184000" cy="2942564"/>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Rubrik 5">
            <a:extLst>
              <a:ext uri="{FF2B5EF4-FFF2-40B4-BE49-F238E27FC236}">
                <a16:creationId xmlns:a16="http://schemas.microsoft.com/office/drawing/2014/main" id="{4A046CDC-B1E2-0B4F-AE67-FFD8B9756832}"/>
              </a:ext>
            </a:extLst>
          </p:cNvPr>
          <p:cNvSpPr>
            <a:spLocks noGrp="1"/>
          </p:cNvSpPr>
          <p:nvPr>
            <p:ph type="title" hasCustomPrompt="1"/>
          </p:nvPr>
        </p:nvSpPr>
        <p:spPr>
          <a:xfrm>
            <a:off x="3331350" y="504000"/>
            <a:ext cx="5184000" cy="569407"/>
          </a:xfrm>
        </p:spPr>
        <p:txBody>
          <a:bodyPr anchor="t" anchorCtr="0"/>
          <a:lstStyle>
            <a:lvl1pPr>
              <a:defRPr/>
            </a:lvl1pPr>
          </a:lstStyle>
          <a:p>
            <a:r>
              <a:rPr lang="en-GB" noProof="0" dirty="0"/>
              <a:t>Click to add title</a:t>
            </a:r>
            <a:endParaRPr lang="sv-SE" dirty="0"/>
          </a:p>
        </p:txBody>
      </p:sp>
      <p:sp>
        <p:nvSpPr>
          <p:cNvPr id="9" name="Date Placeholder 1">
            <a:extLst>
              <a:ext uri="{FF2B5EF4-FFF2-40B4-BE49-F238E27FC236}">
                <a16:creationId xmlns:a16="http://schemas.microsoft.com/office/drawing/2014/main" id="{F1EF50CF-9760-624D-84E7-586177991ACC}"/>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E1AAC07F-25D7-674F-953E-3D7306566A9B}" type="datetime1">
              <a:rPr lang="sv-SE" smtClean="0"/>
              <a:t>2022-09-22</a:t>
            </a:fld>
            <a:endParaRPr lang="sv-SE"/>
          </a:p>
        </p:txBody>
      </p:sp>
      <p:sp>
        <p:nvSpPr>
          <p:cNvPr id="11" name="Platshållare för bildnummer 2">
            <a:extLst>
              <a:ext uri="{FF2B5EF4-FFF2-40B4-BE49-F238E27FC236}">
                <a16:creationId xmlns:a16="http://schemas.microsoft.com/office/drawing/2014/main" id="{1CF87DC6-2C8E-0F42-AEE4-60768A941EFE}"/>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895FD322-913A-C244-830C-91E3B063BE52}"/>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23551109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image (alt 2)">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0" y="0"/>
            <a:ext cx="4572001" cy="4874400"/>
          </a:xfrm>
          <a:prstGeom prst="rect">
            <a:avLst/>
          </a:prstGeom>
          <a:solidFill>
            <a:schemeClr val="bg1">
              <a:lumMod val="75000"/>
            </a:schemeClr>
          </a:solidFill>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innehåll 2"/>
          <p:cNvSpPr>
            <a:spLocks noGrp="1"/>
          </p:cNvSpPr>
          <p:nvPr>
            <p:ph sz="quarter" idx="12" hasCustomPrompt="1"/>
          </p:nvPr>
        </p:nvSpPr>
        <p:spPr>
          <a:xfrm>
            <a:off x="4932448" y="1440000"/>
            <a:ext cx="3672000" cy="2989462"/>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Rubrik 5">
            <a:extLst>
              <a:ext uri="{FF2B5EF4-FFF2-40B4-BE49-F238E27FC236}">
                <a16:creationId xmlns:a16="http://schemas.microsoft.com/office/drawing/2014/main" id="{E269CEC0-D993-D844-9A1F-87AB9ECBCF23}"/>
              </a:ext>
            </a:extLst>
          </p:cNvPr>
          <p:cNvSpPr>
            <a:spLocks noGrp="1"/>
          </p:cNvSpPr>
          <p:nvPr>
            <p:ph type="title" hasCustomPrompt="1"/>
          </p:nvPr>
        </p:nvSpPr>
        <p:spPr>
          <a:xfrm>
            <a:off x="4932448" y="504000"/>
            <a:ext cx="3582902" cy="569407"/>
          </a:xfrm>
        </p:spPr>
        <p:txBody>
          <a:bodyPr anchor="t" anchorCtr="0"/>
          <a:lstStyle>
            <a:lvl1pPr>
              <a:defRPr/>
            </a:lvl1pPr>
          </a:lstStyle>
          <a:p>
            <a:r>
              <a:rPr lang="en-GB" noProof="0" dirty="0"/>
              <a:t>Click to add title</a:t>
            </a:r>
            <a:endParaRPr lang="sv-SE" dirty="0"/>
          </a:p>
        </p:txBody>
      </p:sp>
      <p:sp>
        <p:nvSpPr>
          <p:cNvPr id="9" name="Date Placeholder 1">
            <a:extLst>
              <a:ext uri="{FF2B5EF4-FFF2-40B4-BE49-F238E27FC236}">
                <a16:creationId xmlns:a16="http://schemas.microsoft.com/office/drawing/2014/main" id="{8799C88F-C3CB-0A48-87D9-7AA164D1612F}"/>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43D3B874-423B-BF44-ABCB-A615E25435AE}" type="datetime1">
              <a:rPr lang="sv-SE" smtClean="0"/>
              <a:t>2022-09-22</a:t>
            </a:fld>
            <a:endParaRPr lang="sv-SE"/>
          </a:p>
        </p:txBody>
      </p:sp>
      <p:sp>
        <p:nvSpPr>
          <p:cNvPr id="11" name="Platshållare för bildnummer 2">
            <a:extLst>
              <a:ext uri="{FF2B5EF4-FFF2-40B4-BE49-F238E27FC236}">
                <a16:creationId xmlns:a16="http://schemas.microsoft.com/office/drawing/2014/main" id="{24163AF8-FC50-D541-AA42-F57C70FFADB3}"/>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B2704FCD-4ABF-5647-9E41-99BC4F7A4C11}"/>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8672913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alt 3)">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9618" y="14922"/>
            <a:ext cx="4378848" cy="4876193"/>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543"/>
              <a:gd name="connsiteY0" fmla="*/ 0 h 4931928"/>
              <a:gd name="connsiteX1" fmla="*/ 5119479 w 5120543"/>
              <a:gd name="connsiteY1" fmla="*/ 158 h 4931928"/>
              <a:gd name="connsiteX2" fmla="*/ 5120329 w 5120543"/>
              <a:gd name="connsiteY2" fmla="*/ 4911392 h 4931928"/>
              <a:gd name="connsiteX3" fmla="*/ 10719 w 5120543"/>
              <a:gd name="connsiteY3" fmla="*/ 4931928 h 4931928"/>
              <a:gd name="connsiteX4" fmla="*/ 0 w 5120543"/>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79"/>
              <a:gd name="connsiteY0" fmla="*/ 0 h 4931928"/>
              <a:gd name="connsiteX1" fmla="*/ 5119479 w 5119479"/>
              <a:gd name="connsiteY1" fmla="*/ 158 h 4931928"/>
              <a:gd name="connsiteX2" fmla="*/ 4312685 w 5119479"/>
              <a:gd name="connsiteY2" fmla="*/ 4922278 h 4931928"/>
              <a:gd name="connsiteX3" fmla="*/ 10719 w 5119479"/>
              <a:gd name="connsiteY3" fmla="*/ 4931928 h 4931928"/>
              <a:gd name="connsiteX4" fmla="*/ 0 w 5119479"/>
              <a:gd name="connsiteY4" fmla="*/ 0 h 4931928"/>
              <a:gd name="connsiteX0" fmla="*/ 0 w 5119479"/>
              <a:gd name="connsiteY0" fmla="*/ 0 h 4922288"/>
              <a:gd name="connsiteX1" fmla="*/ 5119479 w 5119479"/>
              <a:gd name="connsiteY1" fmla="*/ 158 h 4922288"/>
              <a:gd name="connsiteX2" fmla="*/ 4312685 w 5119479"/>
              <a:gd name="connsiteY2" fmla="*/ 4922278 h 4922288"/>
              <a:gd name="connsiteX3" fmla="*/ 10719 w 5119479"/>
              <a:gd name="connsiteY3" fmla="*/ 4914173 h 4922288"/>
              <a:gd name="connsiteX4" fmla="*/ 0 w 5119479"/>
              <a:gd name="connsiteY4" fmla="*/ 0 h 4922288"/>
              <a:gd name="connsiteX0" fmla="*/ 0 w 4713455"/>
              <a:gd name="connsiteY0" fmla="*/ 0 h 4922288"/>
              <a:gd name="connsiteX1" fmla="*/ 4713455 w 4713455"/>
              <a:gd name="connsiteY1" fmla="*/ 158 h 4922288"/>
              <a:gd name="connsiteX2" fmla="*/ 4312685 w 4713455"/>
              <a:gd name="connsiteY2" fmla="*/ 4922278 h 4922288"/>
              <a:gd name="connsiteX3" fmla="*/ 10719 w 4713455"/>
              <a:gd name="connsiteY3" fmla="*/ 4914173 h 4922288"/>
              <a:gd name="connsiteX4" fmla="*/ 0 w 4713455"/>
              <a:gd name="connsiteY4" fmla="*/ 0 h 4922288"/>
              <a:gd name="connsiteX0" fmla="*/ 0 w 4713455"/>
              <a:gd name="connsiteY0" fmla="*/ 0 h 4922288"/>
              <a:gd name="connsiteX1" fmla="*/ 4713455 w 4713455"/>
              <a:gd name="connsiteY1" fmla="*/ 158 h 4922288"/>
              <a:gd name="connsiteX2" fmla="*/ 4078093 w 4713455"/>
              <a:gd name="connsiteY2" fmla="*/ 4922278 h 4922288"/>
              <a:gd name="connsiteX3" fmla="*/ 10719 w 4713455"/>
              <a:gd name="connsiteY3" fmla="*/ 4914173 h 4922288"/>
              <a:gd name="connsiteX4" fmla="*/ 0 w 4713455"/>
              <a:gd name="connsiteY4" fmla="*/ 0 h 4922288"/>
              <a:gd name="connsiteX0" fmla="*/ 0 w 4713455"/>
              <a:gd name="connsiteY0" fmla="*/ 0 h 4914173"/>
              <a:gd name="connsiteX1" fmla="*/ 4713455 w 4713455"/>
              <a:gd name="connsiteY1" fmla="*/ 158 h 4914173"/>
              <a:gd name="connsiteX2" fmla="*/ 4088160 w 4713455"/>
              <a:gd name="connsiteY2" fmla="*/ 4908210 h 4914173"/>
              <a:gd name="connsiteX3" fmla="*/ 10719 w 4713455"/>
              <a:gd name="connsiteY3" fmla="*/ 4914173 h 4914173"/>
              <a:gd name="connsiteX4" fmla="*/ 0 w 4713455"/>
              <a:gd name="connsiteY4" fmla="*/ 0 h 4914173"/>
              <a:gd name="connsiteX0" fmla="*/ 0 w 4713455"/>
              <a:gd name="connsiteY0" fmla="*/ 0 h 4909484"/>
              <a:gd name="connsiteX1" fmla="*/ 4713455 w 4713455"/>
              <a:gd name="connsiteY1" fmla="*/ 158 h 4909484"/>
              <a:gd name="connsiteX2" fmla="*/ 4088160 w 4713455"/>
              <a:gd name="connsiteY2" fmla="*/ 4908210 h 4909484"/>
              <a:gd name="connsiteX3" fmla="*/ 35886 w 4713455"/>
              <a:gd name="connsiteY3" fmla="*/ 4909484 h 4909484"/>
              <a:gd name="connsiteX4" fmla="*/ 0 w 4713455"/>
              <a:gd name="connsiteY4" fmla="*/ 0 h 4909484"/>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890727 h 4908220"/>
              <a:gd name="connsiteX4" fmla="*/ 0 w 4713455"/>
              <a:gd name="connsiteY4" fmla="*/ 0 h 4908220"/>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904795 h 4908220"/>
              <a:gd name="connsiteX4" fmla="*/ 0 w 4713455"/>
              <a:gd name="connsiteY4" fmla="*/ 0 h 4908220"/>
              <a:gd name="connsiteX0" fmla="*/ 0 w 4713455"/>
              <a:gd name="connsiteY0" fmla="*/ 0 h 4904795"/>
              <a:gd name="connsiteX1" fmla="*/ 4713455 w 4713455"/>
              <a:gd name="connsiteY1" fmla="*/ 158 h 4904795"/>
              <a:gd name="connsiteX2" fmla="*/ 4088160 w 4713455"/>
              <a:gd name="connsiteY2" fmla="*/ 4903521 h 4904795"/>
              <a:gd name="connsiteX3" fmla="*/ 30853 w 4713455"/>
              <a:gd name="connsiteY3" fmla="*/ 4904795 h 4904795"/>
              <a:gd name="connsiteX4" fmla="*/ 0 w 4713455"/>
              <a:gd name="connsiteY4" fmla="*/ 0 h 4904795"/>
              <a:gd name="connsiteX0" fmla="*/ 0 w 4713455"/>
              <a:gd name="connsiteY0" fmla="*/ 0 h 4903531"/>
              <a:gd name="connsiteX1" fmla="*/ 4713455 w 4713455"/>
              <a:gd name="connsiteY1" fmla="*/ 158 h 4903531"/>
              <a:gd name="connsiteX2" fmla="*/ 4088160 w 4713455"/>
              <a:gd name="connsiteY2" fmla="*/ 4903521 h 4903531"/>
              <a:gd name="connsiteX3" fmla="*/ 17708 w 4713455"/>
              <a:gd name="connsiteY3" fmla="*/ 4900712 h 4903531"/>
              <a:gd name="connsiteX4" fmla="*/ 0 w 4713455"/>
              <a:gd name="connsiteY4" fmla="*/ 0 h 4903531"/>
              <a:gd name="connsiteX0" fmla="*/ 0 w 4700309"/>
              <a:gd name="connsiteY0" fmla="*/ 3980 h 4903429"/>
              <a:gd name="connsiteX1" fmla="*/ 4700309 w 4700309"/>
              <a:gd name="connsiteY1" fmla="*/ 56 h 4903429"/>
              <a:gd name="connsiteX2" fmla="*/ 4075014 w 4700309"/>
              <a:gd name="connsiteY2" fmla="*/ 4903419 h 4903429"/>
              <a:gd name="connsiteX3" fmla="*/ 4562 w 4700309"/>
              <a:gd name="connsiteY3" fmla="*/ 4900610 h 4903429"/>
              <a:gd name="connsiteX4" fmla="*/ 0 w 4700309"/>
              <a:gd name="connsiteY4" fmla="*/ 3980 h 4903429"/>
              <a:gd name="connsiteX0" fmla="*/ 0 w 4700309"/>
              <a:gd name="connsiteY0" fmla="*/ 3980 h 4909855"/>
              <a:gd name="connsiteX1" fmla="*/ 4700309 w 4700309"/>
              <a:gd name="connsiteY1" fmla="*/ 56 h 4909855"/>
              <a:gd name="connsiteX2" fmla="*/ 4075014 w 4700309"/>
              <a:gd name="connsiteY2" fmla="*/ 4903419 h 4909855"/>
              <a:gd name="connsiteX3" fmla="*/ 4562 w 4700309"/>
              <a:gd name="connsiteY3" fmla="*/ 4909855 h 4909855"/>
              <a:gd name="connsiteX4" fmla="*/ 0 w 4700309"/>
              <a:gd name="connsiteY4" fmla="*/ 3980 h 4909855"/>
              <a:gd name="connsiteX0" fmla="*/ 0 w 4700309"/>
              <a:gd name="connsiteY0" fmla="*/ 3980 h 4905233"/>
              <a:gd name="connsiteX1" fmla="*/ 4700309 w 4700309"/>
              <a:gd name="connsiteY1" fmla="*/ 56 h 4905233"/>
              <a:gd name="connsiteX2" fmla="*/ 4075014 w 4700309"/>
              <a:gd name="connsiteY2" fmla="*/ 4903419 h 4905233"/>
              <a:gd name="connsiteX3" fmla="*/ 4562 w 4700309"/>
              <a:gd name="connsiteY3" fmla="*/ 4905233 h 4905233"/>
              <a:gd name="connsiteX4" fmla="*/ 0 w 4700309"/>
              <a:gd name="connsiteY4" fmla="*/ 3980 h 490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309" h="4905233">
                <a:moveTo>
                  <a:pt x="0" y="3980"/>
                </a:moveTo>
                <a:lnTo>
                  <a:pt x="4700309" y="56"/>
                </a:lnTo>
                <a:cubicBezTo>
                  <a:pt x="4670424" y="-19058"/>
                  <a:pt x="4082772" y="4911647"/>
                  <a:pt x="4075014" y="4903419"/>
                </a:cubicBezTo>
                <a:lnTo>
                  <a:pt x="4562" y="4905233"/>
                </a:lnTo>
                <a:cubicBezTo>
                  <a:pt x="-1341" y="3271662"/>
                  <a:pt x="5903" y="1637551"/>
                  <a:pt x="0" y="3980"/>
                </a:cubicBezTo>
                <a:close/>
              </a:path>
            </a:pathLst>
          </a:custGeom>
          <a:solidFill>
            <a:schemeClr val="bg1">
              <a:lumMod val="75000"/>
            </a:schemeClr>
          </a:solidFill>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4592104" y="1440000"/>
            <a:ext cx="3888432" cy="2942564"/>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1" name="Rubrik 5">
            <a:extLst>
              <a:ext uri="{FF2B5EF4-FFF2-40B4-BE49-F238E27FC236}">
                <a16:creationId xmlns:a16="http://schemas.microsoft.com/office/drawing/2014/main" id="{AF8162BA-40E2-2747-A300-C724B1637D16}"/>
              </a:ext>
            </a:extLst>
          </p:cNvPr>
          <p:cNvSpPr>
            <a:spLocks noGrp="1"/>
          </p:cNvSpPr>
          <p:nvPr>
            <p:ph type="title" hasCustomPrompt="1"/>
          </p:nvPr>
        </p:nvSpPr>
        <p:spPr>
          <a:xfrm>
            <a:off x="4572000" y="504000"/>
            <a:ext cx="3943350" cy="569407"/>
          </a:xfrm>
        </p:spPr>
        <p:txBody>
          <a:bodyPr anchor="t" anchorCtr="0"/>
          <a:lstStyle>
            <a:lvl1pPr>
              <a:defRPr/>
            </a:lvl1pPr>
          </a:lstStyle>
          <a:p>
            <a:r>
              <a:rPr lang="en-GB" noProof="0" dirty="0"/>
              <a:t>Click to add title</a:t>
            </a:r>
            <a:endParaRPr lang="sv-SE" dirty="0"/>
          </a:p>
        </p:txBody>
      </p:sp>
      <p:sp>
        <p:nvSpPr>
          <p:cNvPr id="12" name="Date Placeholder 1">
            <a:extLst>
              <a:ext uri="{FF2B5EF4-FFF2-40B4-BE49-F238E27FC236}">
                <a16:creationId xmlns:a16="http://schemas.microsoft.com/office/drawing/2014/main" id="{CACF485C-7849-A64B-AFE9-3C3BCA20F9A9}"/>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9FE703E2-B9A3-B74F-A652-AA85B95F5211}" type="datetime1">
              <a:rPr lang="sv-SE" smtClean="0"/>
              <a:t>2022-09-22</a:t>
            </a:fld>
            <a:endParaRPr lang="sv-SE"/>
          </a:p>
        </p:txBody>
      </p:sp>
      <p:sp>
        <p:nvSpPr>
          <p:cNvPr id="13" name="Platshållare för bildnummer 2">
            <a:extLst>
              <a:ext uri="{FF2B5EF4-FFF2-40B4-BE49-F238E27FC236}">
                <a16:creationId xmlns:a16="http://schemas.microsoft.com/office/drawing/2014/main" id="{F8887C3C-CAC5-4845-B0AB-885DC432EC09}"/>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C654D40A-377C-924C-A3C0-087B0273BC86}"/>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35513185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A vhite backgorund">
    <p:spTree>
      <p:nvGrpSpPr>
        <p:cNvPr id="1" name=""/>
        <p:cNvGrpSpPr/>
        <p:nvPr/>
      </p:nvGrpSpPr>
      <p:grpSpPr>
        <a:xfrm>
          <a:off x="0" y="0"/>
          <a:ext cx="0" cy="0"/>
          <a:chOff x="0" y="0"/>
          <a:chExt cx="0" cy="0"/>
        </a:xfrm>
      </p:grpSpPr>
      <p:sp>
        <p:nvSpPr>
          <p:cNvPr id="4" name="Rubrik 4"/>
          <p:cNvSpPr>
            <a:spLocks noGrp="1"/>
          </p:cNvSpPr>
          <p:nvPr>
            <p:ph type="title" hasCustomPrompt="1"/>
          </p:nvPr>
        </p:nvSpPr>
        <p:spPr>
          <a:xfrm>
            <a:off x="540000" y="1707654"/>
            <a:ext cx="8064000" cy="594000"/>
          </a:xfrm>
          <a:effectLst/>
        </p:spPr>
        <p:txBody>
          <a:bodyPr vert="horz" lIns="0" tIns="0" rIns="0" bIns="0" rtlCol="0" anchor="t" anchorCtr="0">
            <a:noAutofit/>
          </a:bodyPr>
          <a:lstStyle>
            <a:lvl1pPr marL="0" marR="0" indent="0" algn="ctr" defTabSz="457200" rtl="0" eaLnBrk="0" fontAlgn="base" latinLnBrk="0" hangingPunct="0">
              <a:lnSpc>
                <a:spcPct val="100000"/>
              </a:lnSpc>
              <a:spcBef>
                <a:spcPts val="0"/>
              </a:spcBef>
              <a:spcAft>
                <a:spcPct val="0"/>
              </a:spcAft>
              <a:buClrTx/>
              <a:buSzTx/>
              <a:buFontTx/>
              <a:buNone/>
              <a:tabLst/>
              <a:defRPr lang="sv-SE" sz="4000" i="0" cap="none" baseline="0" dirty="0">
                <a:solidFill>
                  <a:schemeClr val="tx1">
                    <a:lumMod val="65000"/>
                    <a:lumOff val="35000"/>
                  </a:schemeClr>
                </a:solidFill>
                <a:effectLst/>
                <a:latin typeface="Arial Narrow" panose="020B0606020202030204" pitchFamily="34" charset="0"/>
              </a:defRPr>
            </a:lvl1pPr>
          </a:lstStyle>
          <a:p>
            <a:pPr marL="0" marR="0" lvl="0" indent="0" algn="ctr" defTabSz="457200" rtl="0" eaLnBrk="0" fontAlgn="base" latinLnBrk="0" hangingPunct="0">
              <a:lnSpc>
                <a:spcPct val="130000"/>
              </a:lnSpc>
              <a:spcBef>
                <a:spcPts val="0"/>
              </a:spcBef>
              <a:spcAft>
                <a:spcPct val="0"/>
              </a:spcAft>
              <a:buClrTx/>
              <a:buSzTx/>
              <a:buFontTx/>
              <a:buNone/>
              <a:tabLst/>
              <a:defRPr/>
            </a:pPr>
            <a:r>
              <a:rPr lang="sv-SE" dirty="0"/>
              <a:t>New </a:t>
            </a:r>
            <a:r>
              <a:rPr lang="sv-SE" dirty="0" err="1"/>
              <a:t>section</a:t>
            </a:r>
            <a:r>
              <a:rPr lang="sv-SE" dirty="0"/>
              <a:t> </a:t>
            </a:r>
            <a:r>
              <a:rPr lang="sv-SE" dirty="0" err="1"/>
              <a:t>header</a:t>
            </a:r>
            <a:r>
              <a:rPr lang="sv-SE" dirty="0"/>
              <a:t> (</a:t>
            </a:r>
            <a:r>
              <a:rPr lang="sv-SE" dirty="0" err="1"/>
              <a:t>vhite</a:t>
            </a:r>
            <a:r>
              <a:rPr lang="sv-SE" dirty="0"/>
              <a:t>)</a:t>
            </a:r>
          </a:p>
        </p:txBody>
      </p:sp>
      <p:sp>
        <p:nvSpPr>
          <p:cNvPr id="15" name="Platshållare för text 14">
            <a:extLst>
              <a:ext uri="{FF2B5EF4-FFF2-40B4-BE49-F238E27FC236}">
                <a16:creationId xmlns:a16="http://schemas.microsoft.com/office/drawing/2014/main" id="{92958D87-D8D8-704E-9098-0CC3332C5619}"/>
              </a:ext>
            </a:extLst>
          </p:cNvPr>
          <p:cNvSpPr>
            <a:spLocks noGrp="1"/>
          </p:cNvSpPr>
          <p:nvPr>
            <p:ph type="body" sz="quarter" idx="14" hasCustomPrompt="1"/>
          </p:nvPr>
        </p:nvSpPr>
        <p:spPr>
          <a:xfrm>
            <a:off x="540000" y="2499742"/>
            <a:ext cx="7960764" cy="914400"/>
          </a:xfrm>
        </p:spPr>
        <p:txBody>
          <a:bodyPr>
            <a:noAutofit/>
          </a:bodyPr>
          <a:lstStyle>
            <a:lvl1pPr marL="0" indent="0" algn="ctr">
              <a:buNone/>
              <a:defRPr sz="2400" b="0" i="0">
                <a:latin typeface="Arial Narrow" panose="020B0604020202020204" pitchFamily="34" charset="0"/>
                <a:cs typeface="Arial Narrow" panose="020B0604020202020204" pitchFamily="34" charset="0"/>
              </a:defRPr>
            </a:lvl1pPr>
          </a:lstStyle>
          <a:p>
            <a:r>
              <a:rPr lang="sv-SE" dirty="0" err="1"/>
              <a:t>Subtitle</a:t>
            </a:r>
            <a:endParaRPr lang="sv-SE" dirty="0"/>
          </a:p>
        </p:txBody>
      </p:sp>
      <p:sp>
        <p:nvSpPr>
          <p:cNvPr id="7" name="Date Placeholder 1">
            <a:extLst>
              <a:ext uri="{FF2B5EF4-FFF2-40B4-BE49-F238E27FC236}">
                <a16:creationId xmlns:a16="http://schemas.microsoft.com/office/drawing/2014/main" id="{1FDA1F9E-A2C9-774B-A280-A91198D6D6BE}"/>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BF4D4D47-04B3-1C49-A3B6-252C604E63F8}" type="datetime1">
              <a:rPr lang="sv-SE" smtClean="0"/>
              <a:t>2022-09-22</a:t>
            </a:fld>
            <a:endParaRPr lang="sv-SE"/>
          </a:p>
        </p:txBody>
      </p:sp>
      <p:sp>
        <p:nvSpPr>
          <p:cNvPr id="9" name="Platshållare för bildnummer 2">
            <a:extLst>
              <a:ext uri="{FF2B5EF4-FFF2-40B4-BE49-F238E27FC236}">
                <a16:creationId xmlns:a16="http://schemas.microsoft.com/office/drawing/2014/main" id="{3DFD3A44-E47C-8946-855C-41815F3E8CC1}"/>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8" name="Platshållare för sidfot 5">
            <a:extLst>
              <a:ext uri="{FF2B5EF4-FFF2-40B4-BE49-F238E27FC236}">
                <a16:creationId xmlns:a16="http://schemas.microsoft.com/office/drawing/2014/main" id="{C28B2377-4B53-3745-96AC-04DF2F6CEF7B}"/>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32015902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three images (alt 1)">
    <p:spTree>
      <p:nvGrpSpPr>
        <p:cNvPr id="1" name=""/>
        <p:cNvGrpSpPr/>
        <p:nvPr/>
      </p:nvGrpSpPr>
      <p:grpSpPr>
        <a:xfrm>
          <a:off x="0" y="0"/>
          <a:ext cx="0" cy="0"/>
          <a:chOff x="0" y="0"/>
          <a:chExt cx="0" cy="0"/>
        </a:xfrm>
      </p:grpSpPr>
      <p:sp>
        <p:nvSpPr>
          <p:cNvPr id="9" name="Platshållare för innehåll 2"/>
          <p:cNvSpPr>
            <a:spLocks noGrp="1"/>
          </p:cNvSpPr>
          <p:nvPr>
            <p:ph sz="quarter" idx="12" hasCustomPrompt="1"/>
          </p:nvPr>
        </p:nvSpPr>
        <p:spPr>
          <a:xfrm>
            <a:off x="684000" y="1440000"/>
            <a:ext cx="5112000" cy="2989462"/>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Platshållare för bild 7"/>
          <p:cNvSpPr>
            <a:spLocks noGrp="1"/>
          </p:cNvSpPr>
          <p:nvPr>
            <p:ph type="pic" sz="quarter" idx="17" hasCustomPrompt="1"/>
          </p:nvPr>
        </p:nvSpPr>
        <p:spPr>
          <a:xfrm>
            <a:off x="6151919" y="2912"/>
            <a:ext cx="2992081" cy="1394743"/>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00025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200025 w 2992081"/>
              <a:gd name="connsiteY4" fmla="*/ 0 h 1656000"/>
              <a:gd name="connsiteX0" fmla="*/ 163739 w 2992081"/>
              <a:gd name="connsiteY0" fmla="*/ 261257 h 1656000"/>
              <a:gd name="connsiteX1" fmla="*/ 2992081 w 2992081"/>
              <a:gd name="connsiteY1" fmla="*/ 0 h 1656000"/>
              <a:gd name="connsiteX2" fmla="*/ 2992081 w 2992081"/>
              <a:gd name="connsiteY2" fmla="*/ 1656000 h 1656000"/>
              <a:gd name="connsiteX3" fmla="*/ 0 w 2992081"/>
              <a:gd name="connsiteY3" fmla="*/ 1656000 h 1656000"/>
              <a:gd name="connsiteX4" fmla="*/ 163739 w 2992081"/>
              <a:gd name="connsiteY4" fmla="*/ 261257 h 1656000"/>
              <a:gd name="connsiteX0" fmla="*/ 163739 w 2992081"/>
              <a:gd name="connsiteY0" fmla="*/ 0 h 1394743"/>
              <a:gd name="connsiteX1" fmla="*/ 2992081 w 2992081"/>
              <a:gd name="connsiteY1" fmla="*/ 0 h 1394743"/>
              <a:gd name="connsiteX2" fmla="*/ 2992081 w 2992081"/>
              <a:gd name="connsiteY2" fmla="*/ 1394743 h 1394743"/>
              <a:gd name="connsiteX3" fmla="*/ 0 w 2992081"/>
              <a:gd name="connsiteY3" fmla="*/ 1394743 h 1394743"/>
              <a:gd name="connsiteX4" fmla="*/ 163739 w 2992081"/>
              <a:gd name="connsiteY4" fmla="*/ 0 h 139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1394743">
                <a:moveTo>
                  <a:pt x="163739" y="0"/>
                </a:moveTo>
                <a:lnTo>
                  <a:pt x="2992081" y="0"/>
                </a:lnTo>
                <a:lnTo>
                  <a:pt x="2992081" y="1394743"/>
                </a:lnTo>
                <a:lnTo>
                  <a:pt x="0" y="1394743"/>
                </a:lnTo>
                <a:lnTo>
                  <a:pt x="163739" y="0"/>
                </a:lnTo>
                <a:close/>
              </a:path>
            </a:pathLst>
          </a:custGeom>
          <a:solidFill>
            <a:schemeClr val="bg1">
              <a:lumMod val="75000"/>
            </a:schemeClr>
          </a:solidFill>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bild 7"/>
          <p:cNvSpPr>
            <a:spLocks noGrp="1"/>
          </p:cNvSpPr>
          <p:nvPr>
            <p:ph type="pic" sz="quarter" idx="22" hasCustomPrompt="1"/>
          </p:nvPr>
        </p:nvSpPr>
        <p:spPr>
          <a:xfrm>
            <a:off x="5923736" y="1473004"/>
            <a:ext cx="3220266" cy="1656000"/>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21456 w 3213537"/>
              <a:gd name="connsiteY0" fmla="*/ 0 h 1670288"/>
              <a:gd name="connsiteX1" fmla="*/ 3213537 w 3213537"/>
              <a:gd name="connsiteY1" fmla="*/ 0 h 1670288"/>
              <a:gd name="connsiteX2" fmla="*/ 3213537 w 3213537"/>
              <a:gd name="connsiteY2" fmla="*/ 1656000 h 1670288"/>
              <a:gd name="connsiteX3" fmla="*/ 0 w 3213537"/>
              <a:gd name="connsiteY3" fmla="*/ 1670288 h 1670288"/>
              <a:gd name="connsiteX4" fmla="*/ 221456 w 3213537"/>
              <a:gd name="connsiteY4" fmla="*/ 0 h 1670288"/>
              <a:gd name="connsiteX0" fmla="*/ 221456 w 3213537"/>
              <a:gd name="connsiteY0" fmla="*/ 0 h 1663145"/>
              <a:gd name="connsiteX1" fmla="*/ 3213537 w 3213537"/>
              <a:gd name="connsiteY1" fmla="*/ 0 h 1663145"/>
              <a:gd name="connsiteX2" fmla="*/ 3213537 w 3213537"/>
              <a:gd name="connsiteY2" fmla="*/ 1656000 h 1663145"/>
              <a:gd name="connsiteX3" fmla="*/ 0 w 3213537"/>
              <a:gd name="connsiteY3" fmla="*/ 1663145 h 1663145"/>
              <a:gd name="connsiteX4" fmla="*/ 221456 w 3213537"/>
              <a:gd name="connsiteY4" fmla="*/ 0 h 1663145"/>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1714 h 1656000"/>
              <a:gd name="connsiteX4" fmla="*/ 214312 w 3206393"/>
              <a:gd name="connsiteY4" fmla="*/ 0 h 1656000"/>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8858 h 1656000"/>
              <a:gd name="connsiteX4" fmla="*/ 214312 w 3206393"/>
              <a:gd name="connsiteY4" fmla="*/ 0 h 1656000"/>
              <a:gd name="connsiteX0" fmla="*/ 235743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35743 w 3227824"/>
              <a:gd name="connsiteY4" fmla="*/ 0 h 1663145"/>
              <a:gd name="connsiteX0" fmla="*/ 224408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24408 w 3227824"/>
              <a:gd name="connsiteY4" fmla="*/ 0 h 1663145"/>
              <a:gd name="connsiteX0" fmla="*/ 216851 w 3220267"/>
              <a:gd name="connsiteY0" fmla="*/ 0 h 1659366"/>
              <a:gd name="connsiteX1" fmla="*/ 3220267 w 3220267"/>
              <a:gd name="connsiteY1" fmla="*/ 0 h 1659366"/>
              <a:gd name="connsiteX2" fmla="*/ 3220267 w 3220267"/>
              <a:gd name="connsiteY2" fmla="*/ 1656000 h 1659366"/>
              <a:gd name="connsiteX3" fmla="*/ 0 w 3220267"/>
              <a:gd name="connsiteY3" fmla="*/ 1659366 h 1659366"/>
              <a:gd name="connsiteX4" fmla="*/ 216851 w 3220267"/>
              <a:gd name="connsiteY4" fmla="*/ 0 h 1659366"/>
              <a:gd name="connsiteX0" fmla="*/ 216851 w 3220267"/>
              <a:gd name="connsiteY0" fmla="*/ 0 h 1656000"/>
              <a:gd name="connsiteX1" fmla="*/ 3220267 w 3220267"/>
              <a:gd name="connsiteY1" fmla="*/ 0 h 1656000"/>
              <a:gd name="connsiteX2" fmla="*/ 3220267 w 3220267"/>
              <a:gd name="connsiteY2" fmla="*/ 1656000 h 1656000"/>
              <a:gd name="connsiteX3" fmla="*/ 0 w 3220267"/>
              <a:gd name="connsiteY3" fmla="*/ 1648031 h 1656000"/>
              <a:gd name="connsiteX4" fmla="*/ 216851 w 3220267"/>
              <a:gd name="connsiteY4" fmla="*/ 0 h 1656000"/>
              <a:gd name="connsiteX0" fmla="*/ 247079 w 3250495"/>
              <a:gd name="connsiteY0" fmla="*/ 0 h 1742493"/>
              <a:gd name="connsiteX1" fmla="*/ 3250495 w 3250495"/>
              <a:gd name="connsiteY1" fmla="*/ 0 h 1742493"/>
              <a:gd name="connsiteX2" fmla="*/ 3250495 w 3250495"/>
              <a:gd name="connsiteY2" fmla="*/ 1656000 h 1742493"/>
              <a:gd name="connsiteX3" fmla="*/ 0 w 3250495"/>
              <a:gd name="connsiteY3" fmla="*/ 1742493 h 1742493"/>
              <a:gd name="connsiteX4" fmla="*/ 247079 w 3250495"/>
              <a:gd name="connsiteY4" fmla="*/ 0 h 1742493"/>
              <a:gd name="connsiteX0" fmla="*/ 213072 w 3216488"/>
              <a:gd name="connsiteY0" fmla="*/ 0 h 1656000"/>
              <a:gd name="connsiteX1" fmla="*/ 3216488 w 3216488"/>
              <a:gd name="connsiteY1" fmla="*/ 0 h 1656000"/>
              <a:gd name="connsiteX2" fmla="*/ 3216488 w 3216488"/>
              <a:gd name="connsiteY2" fmla="*/ 1656000 h 1656000"/>
              <a:gd name="connsiteX3" fmla="*/ 0 w 3216488"/>
              <a:gd name="connsiteY3" fmla="*/ 1636695 h 1656000"/>
              <a:gd name="connsiteX4" fmla="*/ 213072 w 3216488"/>
              <a:gd name="connsiteY4" fmla="*/ 0 h 1656000"/>
              <a:gd name="connsiteX0" fmla="*/ 216850 w 3220266"/>
              <a:gd name="connsiteY0" fmla="*/ 0 h 1656000"/>
              <a:gd name="connsiteX1" fmla="*/ 3220266 w 3220266"/>
              <a:gd name="connsiteY1" fmla="*/ 0 h 1656000"/>
              <a:gd name="connsiteX2" fmla="*/ 3220266 w 3220266"/>
              <a:gd name="connsiteY2" fmla="*/ 1656000 h 1656000"/>
              <a:gd name="connsiteX3" fmla="*/ 0 w 3220266"/>
              <a:gd name="connsiteY3" fmla="*/ 1655587 h 1656000"/>
              <a:gd name="connsiteX4" fmla="*/ 216850 w 3220266"/>
              <a:gd name="connsiteY4" fmla="*/ 0 h 16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266" h="1656000">
                <a:moveTo>
                  <a:pt x="216850" y="0"/>
                </a:moveTo>
                <a:lnTo>
                  <a:pt x="3220266" y="0"/>
                </a:lnTo>
                <a:lnTo>
                  <a:pt x="3220266" y="1656000"/>
                </a:lnTo>
                <a:lnTo>
                  <a:pt x="0" y="1655587"/>
                </a:lnTo>
                <a:lnTo>
                  <a:pt x="216850" y="0"/>
                </a:lnTo>
                <a:close/>
              </a:path>
            </a:pathLst>
          </a:custGeom>
          <a:solidFill>
            <a:schemeClr val="bg1">
              <a:lumMod val="75000"/>
            </a:schemeClr>
          </a:solidFill>
        </p:spPr>
        <p:txBody>
          <a:bodyPr vert="horz" lIns="0" tIns="0" rIns="0" bIns="0" rtlCol="0" anchor="ctr">
            <a:normAutofit/>
          </a:bodyPr>
          <a:lstStyle>
            <a:lvl1pPr marL="180000" indent="-180000" algn="ctr">
              <a:buNone/>
              <a:defRPr lang="sv-SE" sz="1600" noProof="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0" name="Platshållare för bild 7">
            <a:extLst>
              <a:ext uri="{FF2B5EF4-FFF2-40B4-BE49-F238E27FC236}">
                <a16:creationId xmlns:a16="http://schemas.microsoft.com/office/drawing/2014/main" id="{75A4FAA9-F64E-D542-B83E-45FB509AE0CD}"/>
              </a:ext>
            </a:extLst>
          </p:cNvPr>
          <p:cNvSpPr>
            <a:spLocks noGrp="1"/>
          </p:cNvSpPr>
          <p:nvPr>
            <p:ph type="pic" sz="quarter" idx="21" hasCustomPrompt="1"/>
          </p:nvPr>
        </p:nvSpPr>
        <p:spPr>
          <a:xfrm>
            <a:off x="5680303" y="3218400"/>
            <a:ext cx="3464172" cy="1660033"/>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20632 w 3459791"/>
              <a:gd name="connsiteY0" fmla="*/ 0 h 1674117"/>
              <a:gd name="connsiteX1" fmla="*/ 3459791 w 3459791"/>
              <a:gd name="connsiteY1" fmla="*/ 413 h 1674117"/>
              <a:gd name="connsiteX2" fmla="*/ 3459791 w 3459791"/>
              <a:gd name="connsiteY2" fmla="*/ 1656413 h 1674117"/>
              <a:gd name="connsiteX3" fmla="*/ 0 w 3459791"/>
              <a:gd name="connsiteY3" fmla="*/ 1674117 h 1674117"/>
              <a:gd name="connsiteX4" fmla="*/ 220632 w 3459791"/>
              <a:gd name="connsiteY4" fmla="*/ 0 h 1674117"/>
              <a:gd name="connsiteX0" fmla="*/ 220632 w 3459791"/>
              <a:gd name="connsiteY0" fmla="*/ 0 h 1674117"/>
              <a:gd name="connsiteX1" fmla="*/ 3459791 w 3459791"/>
              <a:gd name="connsiteY1" fmla="*/ 413 h 1674117"/>
              <a:gd name="connsiteX2" fmla="*/ 3454875 w 3459791"/>
              <a:gd name="connsiteY2" fmla="*/ 1671164 h 1674117"/>
              <a:gd name="connsiteX3" fmla="*/ 0 w 3459791"/>
              <a:gd name="connsiteY3" fmla="*/ 1674117 h 1674117"/>
              <a:gd name="connsiteX4" fmla="*/ 220632 w 3459791"/>
              <a:gd name="connsiteY4" fmla="*/ 0 h 1674117"/>
              <a:gd name="connsiteX0" fmla="*/ 220632 w 3460264"/>
              <a:gd name="connsiteY0" fmla="*/ 0 h 1676081"/>
              <a:gd name="connsiteX1" fmla="*/ 3459791 w 3460264"/>
              <a:gd name="connsiteY1" fmla="*/ 413 h 1676081"/>
              <a:gd name="connsiteX2" fmla="*/ 3459791 w 3460264"/>
              <a:gd name="connsiteY2" fmla="*/ 1676081 h 1676081"/>
              <a:gd name="connsiteX3" fmla="*/ 0 w 3460264"/>
              <a:gd name="connsiteY3" fmla="*/ 1674117 h 1676081"/>
              <a:gd name="connsiteX4" fmla="*/ 220632 w 3460264"/>
              <a:gd name="connsiteY4" fmla="*/ 0 h 1676081"/>
              <a:gd name="connsiteX0" fmla="*/ 216724 w 3456356"/>
              <a:gd name="connsiteY0" fmla="*/ 0 h 1676081"/>
              <a:gd name="connsiteX1" fmla="*/ 3455883 w 3456356"/>
              <a:gd name="connsiteY1" fmla="*/ 413 h 1676081"/>
              <a:gd name="connsiteX2" fmla="*/ 3455883 w 3456356"/>
              <a:gd name="connsiteY2" fmla="*/ 1676081 h 1676081"/>
              <a:gd name="connsiteX3" fmla="*/ 0 w 3456356"/>
              <a:gd name="connsiteY3" fmla="*/ 1662392 h 1676081"/>
              <a:gd name="connsiteX4" fmla="*/ 216724 w 3456356"/>
              <a:gd name="connsiteY4" fmla="*/ 0 h 1676081"/>
              <a:gd name="connsiteX0" fmla="*/ 220631 w 3460263"/>
              <a:gd name="connsiteY0" fmla="*/ 0 h 1676081"/>
              <a:gd name="connsiteX1" fmla="*/ 3459790 w 3460263"/>
              <a:gd name="connsiteY1" fmla="*/ 413 h 1676081"/>
              <a:gd name="connsiteX2" fmla="*/ 3459790 w 3460263"/>
              <a:gd name="connsiteY2" fmla="*/ 1676081 h 1676081"/>
              <a:gd name="connsiteX3" fmla="*/ 0 w 3460263"/>
              <a:gd name="connsiteY3" fmla="*/ 1674118 h 1676081"/>
              <a:gd name="connsiteX4" fmla="*/ 220631 w 3460263"/>
              <a:gd name="connsiteY4" fmla="*/ 0 h 1676081"/>
              <a:gd name="connsiteX0" fmla="*/ 224539 w 3464171"/>
              <a:gd name="connsiteY0" fmla="*/ 0 h 1676081"/>
              <a:gd name="connsiteX1" fmla="*/ 3463698 w 3464171"/>
              <a:gd name="connsiteY1" fmla="*/ 413 h 1676081"/>
              <a:gd name="connsiteX2" fmla="*/ 3463698 w 3464171"/>
              <a:gd name="connsiteY2" fmla="*/ 1676081 h 1676081"/>
              <a:gd name="connsiteX3" fmla="*/ 0 w 3464171"/>
              <a:gd name="connsiteY3" fmla="*/ 1658484 h 1676081"/>
              <a:gd name="connsiteX4" fmla="*/ 224539 w 3464171"/>
              <a:gd name="connsiteY4" fmla="*/ 0 h 1676081"/>
              <a:gd name="connsiteX0" fmla="*/ 224539 w 3463698"/>
              <a:gd name="connsiteY0" fmla="*/ 0 h 1664355"/>
              <a:gd name="connsiteX1" fmla="*/ 3463698 w 3463698"/>
              <a:gd name="connsiteY1" fmla="*/ 413 h 1664355"/>
              <a:gd name="connsiteX2" fmla="*/ 3459791 w 3463698"/>
              <a:gd name="connsiteY2" fmla="*/ 1664355 h 1664355"/>
              <a:gd name="connsiteX3" fmla="*/ 0 w 3463698"/>
              <a:gd name="connsiteY3" fmla="*/ 1658484 h 1664355"/>
              <a:gd name="connsiteX4" fmla="*/ 224539 w 3463698"/>
              <a:gd name="connsiteY4" fmla="*/ 0 h 1664355"/>
              <a:gd name="connsiteX0" fmla="*/ 224539 w 3464172"/>
              <a:gd name="connsiteY0" fmla="*/ 0 h 1658484"/>
              <a:gd name="connsiteX1" fmla="*/ 3463698 w 3464172"/>
              <a:gd name="connsiteY1" fmla="*/ 413 h 1658484"/>
              <a:gd name="connsiteX2" fmla="*/ 3463699 w 3464172"/>
              <a:gd name="connsiteY2" fmla="*/ 1648721 h 1658484"/>
              <a:gd name="connsiteX3" fmla="*/ 0 w 3464172"/>
              <a:gd name="connsiteY3" fmla="*/ 1658484 h 1658484"/>
              <a:gd name="connsiteX4" fmla="*/ 224539 w 3464172"/>
              <a:gd name="connsiteY4" fmla="*/ 0 h 1658484"/>
              <a:gd name="connsiteX0" fmla="*/ 224539 w 3464172"/>
              <a:gd name="connsiteY0" fmla="*/ 0 h 1660446"/>
              <a:gd name="connsiteX1" fmla="*/ 3463698 w 3464172"/>
              <a:gd name="connsiteY1" fmla="*/ 413 h 1660446"/>
              <a:gd name="connsiteX2" fmla="*/ 3463699 w 3464172"/>
              <a:gd name="connsiteY2" fmla="*/ 1660446 h 1660446"/>
              <a:gd name="connsiteX3" fmla="*/ 0 w 3464172"/>
              <a:gd name="connsiteY3" fmla="*/ 1658484 h 1660446"/>
              <a:gd name="connsiteX4" fmla="*/ 224539 w 3464172"/>
              <a:gd name="connsiteY4" fmla="*/ 0 h 166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72" h="1660446">
                <a:moveTo>
                  <a:pt x="224539" y="0"/>
                </a:moveTo>
                <a:lnTo>
                  <a:pt x="3463698" y="413"/>
                </a:lnTo>
                <a:cubicBezTo>
                  <a:pt x="3462059" y="557330"/>
                  <a:pt x="3465338" y="1103529"/>
                  <a:pt x="3463699" y="1660446"/>
                </a:cubicBezTo>
                <a:lnTo>
                  <a:pt x="0" y="1658484"/>
                </a:lnTo>
                <a:lnTo>
                  <a:pt x="224539" y="0"/>
                </a:lnTo>
                <a:close/>
              </a:path>
            </a:pathLst>
          </a:custGeom>
          <a:solidFill>
            <a:schemeClr val="bg1">
              <a:lumMod val="75000"/>
            </a:schemeClr>
          </a:solidFill>
        </p:spPr>
        <p:txBody>
          <a:bodyPr vert="horz" lIns="0" tIns="0" rIns="0" bIns="0" rtlCol="0" anchor="ctr">
            <a:normAutofit/>
          </a:bodyPr>
          <a:lstStyle>
            <a:lvl1pPr marL="180000" indent="-180000" algn="ctr">
              <a:buNone/>
              <a:defRPr lang="sv-SE" sz="1600" noProof="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2" name="Rubrik 5">
            <a:extLst>
              <a:ext uri="{FF2B5EF4-FFF2-40B4-BE49-F238E27FC236}">
                <a16:creationId xmlns:a16="http://schemas.microsoft.com/office/drawing/2014/main" id="{D98FC7C0-00F4-724B-B760-FC9D0474167B}"/>
              </a:ext>
            </a:extLst>
          </p:cNvPr>
          <p:cNvSpPr>
            <a:spLocks noGrp="1"/>
          </p:cNvSpPr>
          <p:nvPr>
            <p:ph type="title" hasCustomPrompt="1"/>
          </p:nvPr>
        </p:nvSpPr>
        <p:spPr>
          <a:xfrm>
            <a:off x="684000" y="504000"/>
            <a:ext cx="5112000" cy="569407"/>
          </a:xfrm>
        </p:spPr>
        <p:txBody>
          <a:bodyPr anchor="t" anchorCtr="0"/>
          <a:lstStyle>
            <a:lvl1pPr>
              <a:defRPr/>
            </a:lvl1pPr>
          </a:lstStyle>
          <a:p>
            <a:r>
              <a:rPr lang="en-GB" noProof="0" dirty="0"/>
              <a:t>Click to add title</a:t>
            </a:r>
            <a:endParaRPr lang="sv-SE" dirty="0"/>
          </a:p>
        </p:txBody>
      </p:sp>
      <p:sp>
        <p:nvSpPr>
          <p:cNvPr id="11" name="Date Placeholder 1">
            <a:extLst>
              <a:ext uri="{FF2B5EF4-FFF2-40B4-BE49-F238E27FC236}">
                <a16:creationId xmlns:a16="http://schemas.microsoft.com/office/drawing/2014/main" id="{7BAA1E68-DD76-E94A-8B8B-0E04D9763C2F}"/>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C0651EE3-77EC-1047-8FB1-12705D656675}" type="datetime1">
              <a:rPr lang="sv-SE" smtClean="0"/>
              <a:t>2022-09-22</a:t>
            </a:fld>
            <a:endParaRPr lang="sv-SE"/>
          </a:p>
        </p:txBody>
      </p:sp>
      <p:sp>
        <p:nvSpPr>
          <p:cNvPr id="14" name="Platshållare för bildnummer 2">
            <a:extLst>
              <a:ext uri="{FF2B5EF4-FFF2-40B4-BE49-F238E27FC236}">
                <a16:creationId xmlns:a16="http://schemas.microsoft.com/office/drawing/2014/main" id="{3DC89A94-8EA4-EF41-B844-F4F33BBF1B71}"/>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6" name="Platshållare för sidfot 5">
            <a:extLst>
              <a:ext uri="{FF2B5EF4-FFF2-40B4-BE49-F238E27FC236}">
                <a16:creationId xmlns:a16="http://schemas.microsoft.com/office/drawing/2014/main" id="{55BF7CD5-8DA5-5E4D-AF0A-D06E84FF71AF}"/>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396791137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two images (alt 2)">
    <p:spTree>
      <p:nvGrpSpPr>
        <p:cNvPr id="1" name=""/>
        <p:cNvGrpSpPr/>
        <p:nvPr/>
      </p:nvGrpSpPr>
      <p:grpSpPr>
        <a:xfrm>
          <a:off x="0" y="0"/>
          <a:ext cx="0" cy="0"/>
          <a:chOff x="0" y="0"/>
          <a:chExt cx="0" cy="0"/>
        </a:xfrm>
      </p:grpSpPr>
      <p:sp>
        <p:nvSpPr>
          <p:cNvPr id="8" name="Platshållare för innehåll 2"/>
          <p:cNvSpPr>
            <a:spLocks noGrp="1"/>
          </p:cNvSpPr>
          <p:nvPr>
            <p:ph sz="quarter" idx="12" hasCustomPrompt="1"/>
          </p:nvPr>
        </p:nvSpPr>
        <p:spPr>
          <a:xfrm>
            <a:off x="684000" y="1440000"/>
            <a:ext cx="5112000" cy="2989462"/>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4" name="Platshållare för bild 7"/>
          <p:cNvSpPr>
            <a:spLocks noGrp="1"/>
          </p:cNvSpPr>
          <p:nvPr>
            <p:ph type="pic" sz="quarter" idx="17" hasCustomPrompt="1"/>
          </p:nvPr>
        </p:nvSpPr>
        <p:spPr>
          <a:xfrm>
            <a:off x="5654769" y="-278219"/>
            <a:ext cx="3489231" cy="2527200"/>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489231"/>
              <a:gd name="connsiteY0" fmla="*/ 0 h 2527200"/>
              <a:gd name="connsiteX1" fmla="*/ 3489231 w 3489231"/>
              <a:gd name="connsiteY1" fmla="*/ 0 h 2527200"/>
              <a:gd name="connsiteX2" fmla="*/ 3489231 w 3489231"/>
              <a:gd name="connsiteY2" fmla="*/ 2527200 h 2527200"/>
              <a:gd name="connsiteX3" fmla="*/ 497150 w 3489231"/>
              <a:gd name="connsiteY3" fmla="*/ 2527200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52499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31835 w 3489231"/>
              <a:gd name="connsiteY3" fmla="*/ 2465206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47333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47333 w 3489231"/>
              <a:gd name="connsiteY3" fmla="*/ 2522033 h 2527200"/>
              <a:gd name="connsiteX4" fmla="*/ 0 w 3489231"/>
              <a:gd name="connsiteY4" fmla="*/ 0 h 25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231" h="2527200">
                <a:moveTo>
                  <a:pt x="0" y="0"/>
                </a:moveTo>
                <a:lnTo>
                  <a:pt x="3489231" y="0"/>
                </a:lnTo>
                <a:lnTo>
                  <a:pt x="3489231" y="2527200"/>
                </a:lnTo>
                <a:lnTo>
                  <a:pt x="347333" y="2522033"/>
                </a:lnTo>
                <a:lnTo>
                  <a:pt x="0" y="0"/>
                </a:lnTo>
                <a:close/>
              </a:path>
            </a:pathLst>
          </a:custGeom>
          <a:solidFill>
            <a:schemeClr val="bg1">
              <a:lumMod val="7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bild 7">
            <a:extLst>
              <a:ext uri="{FF2B5EF4-FFF2-40B4-BE49-F238E27FC236}">
                <a16:creationId xmlns:a16="http://schemas.microsoft.com/office/drawing/2014/main" id="{C6E7842F-5E6D-0D4E-95D1-DF406180B4C7}"/>
              </a:ext>
            </a:extLst>
          </p:cNvPr>
          <p:cNvSpPr>
            <a:spLocks noGrp="1"/>
          </p:cNvSpPr>
          <p:nvPr>
            <p:ph type="pic" sz="quarter" idx="20" hasCustomPrompt="1"/>
          </p:nvPr>
        </p:nvSpPr>
        <p:spPr>
          <a:xfrm>
            <a:off x="6022766" y="2352973"/>
            <a:ext cx="3128242" cy="2525223"/>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129153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61628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55877 w 3121234"/>
              <a:gd name="connsiteY3" fmla="*/ 2515698 h 2527200"/>
              <a:gd name="connsiteX4" fmla="*/ 0 w 3121234"/>
              <a:gd name="connsiteY4" fmla="*/ 0 h 2527200"/>
              <a:gd name="connsiteX0" fmla="*/ 0 w 3121234"/>
              <a:gd name="connsiteY0" fmla="*/ 0 h 2521449"/>
              <a:gd name="connsiteX1" fmla="*/ 3121234 w 3121234"/>
              <a:gd name="connsiteY1" fmla="*/ 0 h 2521449"/>
              <a:gd name="connsiteX2" fmla="*/ 3115483 w 3121234"/>
              <a:gd name="connsiteY2" fmla="*/ 2521449 h 2521449"/>
              <a:gd name="connsiteX3" fmla="*/ 355877 w 3121234"/>
              <a:gd name="connsiteY3" fmla="*/ 2515698 h 2521449"/>
              <a:gd name="connsiteX4" fmla="*/ 0 w 3121234"/>
              <a:gd name="connsiteY4" fmla="*/ 0 h 2521449"/>
              <a:gd name="connsiteX0" fmla="*/ 0 w 3121234"/>
              <a:gd name="connsiteY0" fmla="*/ 0 h 2525223"/>
              <a:gd name="connsiteX1" fmla="*/ 3121234 w 3121234"/>
              <a:gd name="connsiteY1" fmla="*/ 0 h 2525223"/>
              <a:gd name="connsiteX2" fmla="*/ 3115483 w 3121234"/>
              <a:gd name="connsiteY2" fmla="*/ 2521449 h 2525223"/>
              <a:gd name="connsiteX3" fmla="*/ 355877 w 3121234"/>
              <a:gd name="connsiteY3" fmla="*/ 2525223 h 2525223"/>
              <a:gd name="connsiteX4" fmla="*/ 0 w 3121234"/>
              <a:gd name="connsiteY4" fmla="*/ 0 h 2525223"/>
              <a:gd name="connsiteX0" fmla="*/ 0 w 3121234"/>
              <a:gd name="connsiteY0" fmla="*/ 0 h 2525223"/>
              <a:gd name="connsiteX1" fmla="*/ 3121234 w 3121234"/>
              <a:gd name="connsiteY1" fmla="*/ 0 h 2525223"/>
              <a:gd name="connsiteX2" fmla="*/ 3118658 w 3121234"/>
              <a:gd name="connsiteY2" fmla="*/ 2524624 h 2525223"/>
              <a:gd name="connsiteX3" fmla="*/ 355877 w 3121234"/>
              <a:gd name="connsiteY3" fmla="*/ 2525223 h 2525223"/>
              <a:gd name="connsiteX4" fmla="*/ 0 w 3121234"/>
              <a:gd name="connsiteY4" fmla="*/ 0 h 2525223"/>
              <a:gd name="connsiteX0" fmla="*/ 0 w 3128242"/>
              <a:gd name="connsiteY0" fmla="*/ 0 h 2525223"/>
              <a:gd name="connsiteX1" fmla="*/ 3121234 w 3128242"/>
              <a:gd name="connsiteY1" fmla="*/ 0 h 2525223"/>
              <a:gd name="connsiteX2" fmla="*/ 3128183 w 3128242"/>
              <a:gd name="connsiteY2" fmla="*/ 2524624 h 2525223"/>
              <a:gd name="connsiteX3" fmla="*/ 355877 w 3128242"/>
              <a:gd name="connsiteY3" fmla="*/ 2525223 h 2525223"/>
              <a:gd name="connsiteX4" fmla="*/ 0 w 3128242"/>
              <a:gd name="connsiteY4" fmla="*/ 0 h 252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242" h="2525223">
                <a:moveTo>
                  <a:pt x="0" y="0"/>
                </a:moveTo>
                <a:lnTo>
                  <a:pt x="3121234" y="0"/>
                </a:lnTo>
                <a:cubicBezTo>
                  <a:pt x="3120375" y="841541"/>
                  <a:pt x="3129042" y="1683083"/>
                  <a:pt x="3128183" y="2524624"/>
                </a:cubicBezTo>
                <a:lnTo>
                  <a:pt x="355877" y="2525223"/>
                </a:lnTo>
                <a:lnTo>
                  <a:pt x="0" y="0"/>
                </a:lnTo>
                <a:close/>
              </a:path>
            </a:pathLst>
          </a:custGeom>
          <a:solidFill>
            <a:schemeClr val="bg1">
              <a:lumMod val="7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0" name="Rubrik 5">
            <a:extLst>
              <a:ext uri="{FF2B5EF4-FFF2-40B4-BE49-F238E27FC236}">
                <a16:creationId xmlns:a16="http://schemas.microsoft.com/office/drawing/2014/main" id="{14C9355C-85B6-E949-9803-F69815A94C6D}"/>
              </a:ext>
            </a:extLst>
          </p:cNvPr>
          <p:cNvSpPr>
            <a:spLocks noGrp="1"/>
          </p:cNvSpPr>
          <p:nvPr>
            <p:ph type="title" hasCustomPrompt="1"/>
          </p:nvPr>
        </p:nvSpPr>
        <p:spPr>
          <a:xfrm>
            <a:off x="684000" y="504000"/>
            <a:ext cx="4970769" cy="569407"/>
          </a:xfrm>
        </p:spPr>
        <p:txBody>
          <a:bodyPr anchor="t" anchorCtr="0"/>
          <a:lstStyle>
            <a:lvl1pPr>
              <a:defRPr/>
            </a:lvl1pPr>
          </a:lstStyle>
          <a:p>
            <a:r>
              <a:rPr lang="en-GB" noProof="0" dirty="0"/>
              <a:t>Click to add title</a:t>
            </a:r>
            <a:endParaRPr lang="sv-SE" dirty="0"/>
          </a:p>
        </p:txBody>
      </p:sp>
      <p:sp>
        <p:nvSpPr>
          <p:cNvPr id="11" name="Date Placeholder 1">
            <a:extLst>
              <a:ext uri="{FF2B5EF4-FFF2-40B4-BE49-F238E27FC236}">
                <a16:creationId xmlns:a16="http://schemas.microsoft.com/office/drawing/2014/main" id="{E652C9EB-FA8B-2B4B-942F-312A1CA653AE}"/>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EF3F49D8-F214-E148-9402-3CFAA36AC7B8}" type="datetime1">
              <a:rPr lang="sv-SE" smtClean="0"/>
              <a:t>2022-09-22</a:t>
            </a:fld>
            <a:endParaRPr lang="sv-SE"/>
          </a:p>
        </p:txBody>
      </p:sp>
      <p:sp>
        <p:nvSpPr>
          <p:cNvPr id="13" name="Platshållare för bildnummer 2">
            <a:extLst>
              <a:ext uri="{FF2B5EF4-FFF2-40B4-BE49-F238E27FC236}">
                <a16:creationId xmlns:a16="http://schemas.microsoft.com/office/drawing/2014/main" id="{050441FF-DF4B-0240-B9B8-2B60733A117B}"/>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6" name="Platshållare för sidfot 5">
            <a:extLst>
              <a:ext uri="{FF2B5EF4-FFF2-40B4-BE49-F238E27FC236}">
                <a16:creationId xmlns:a16="http://schemas.microsoft.com/office/drawing/2014/main" id="{C12AD7C1-4E55-744A-85AE-9B01CCAE21D1}"/>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21283182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image (alt 4)">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6151919" y="0"/>
            <a:ext cx="2992081" cy="4876006"/>
          </a:xfrm>
          <a:prstGeom prst="rect">
            <a:avLst/>
          </a:prstGeom>
          <a:solidFill>
            <a:schemeClr val="bg1">
              <a:lumMod val="7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 name="Rubrik 1"/>
          <p:cNvSpPr>
            <a:spLocks noGrp="1"/>
          </p:cNvSpPr>
          <p:nvPr>
            <p:ph type="title" hasCustomPrompt="1"/>
          </p:nvPr>
        </p:nvSpPr>
        <p:spPr>
          <a:xfrm>
            <a:off x="683568" y="504000"/>
            <a:ext cx="4959904" cy="569407"/>
          </a:xfrm>
        </p:spPr>
        <p:txBody>
          <a:bodyPr anchor="t" anchorCtr="0"/>
          <a:lstStyle>
            <a:lvl1pPr>
              <a:defRPr/>
            </a:lvl1pPr>
          </a:lstStyle>
          <a:p>
            <a:r>
              <a:rPr lang="en-GB" noProof="0" dirty="0"/>
              <a:t>Click to add title</a:t>
            </a:r>
            <a:endParaRPr lang="sv-SE" dirty="0"/>
          </a:p>
        </p:txBody>
      </p:sp>
      <p:sp>
        <p:nvSpPr>
          <p:cNvPr id="7" name="Platshållare för innehåll 2"/>
          <p:cNvSpPr>
            <a:spLocks noGrp="1"/>
          </p:cNvSpPr>
          <p:nvPr>
            <p:ph sz="quarter" idx="12" hasCustomPrompt="1"/>
          </p:nvPr>
        </p:nvSpPr>
        <p:spPr>
          <a:xfrm>
            <a:off x="683568" y="1440000"/>
            <a:ext cx="4959904" cy="2989462"/>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9" name="Date Placeholder 1">
            <a:extLst>
              <a:ext uri="{FF2B5EF4-FFF2-40B4-BE49-F238E27FC236}">
                <a16:creationId xmlns:a16="http://schemas.microsoft.com/office/drawing/2014/main" id="{36166F4A-CB91-4D41-A7AF-D3D2FBFF04BC}"/>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4DE8FBFC-78AA-4342-82AA-23C3B74ECB24}" type="datetime1">
              <a:rPr lang="sv-SE" smtClean="0"/>
              <a:t>2022-09-22</a:t>
            </a:fld>
            <a:endParaRPr lang="sv-SE"/>
          </a:p>
        </p:txBody>
      </p:sp>
      <p:sp>
        <p:nvSpPr>
          <p:cNvPr id="10" name="Platshållare för bildnummer 2">
            <a:extLst>
              <a:ext uri="{FF2B5EF4-FFF2-40B4-BE49-F238E27FC236}">
                <a16:creationId xmlns:a16="http://schemas.microsoft.com/office/drawing/2014/main" id="{EC31C35E-63E7-954F-B72F-8D9EB33BB52F}"/>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209159B9-8196-8149-B534-09FD979107CB}"/>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7891758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image (alt 5)">
    <p:spTree>
      <p:nvGrpSpPr>
        <p:cNvPr id="1" name=""/>
        <p:cNvGrpSpPr/>
        <p:nvPr/>
      </p:nvGrpSpPr>
      <p:grpSpPr>
        <a:xfrm>
          <a:off x="0" y="0"/>
          <a:ext cx="0" cy="0"/>
          <a:chOff x="0" y="0"/>
          <a:chExt cx="0" cy="0"/>
        </a:xfrm>
      </p:grpSpPr>
      <p:sp>
        <p:nvSpPr>
          <p:cNvPr id="6" name="Platshållare för bild 7"/>
          <p:cNvSpPr>
            <a:spLocks noGrp="1"/>
          </p:cNvSpPr>
          <p:nvPr>
            <p:ph type="pic" sz="quarter" idx="21" hasCustomPrompt="1"/>
          </p:nvPr>
        </p:nvSpPr>
        <p:spPr>
          <a:xfrm>
            <a:off x="5684208" y="0"/>
            <a:ext cx="3459792" cy="4876006"/>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4492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449232 w 3459791"/>
              <a:gd name="connsiteY4" fmla="*/ 0 h 1659364"/>
              <a:gd name="connsiteX0" fmla="*/ 444208 w 3454767"/>
              <a:gd name="connsiteY0" fmla="*/ 0 h 1657663"/>
              <a:gd name="connsiteX1" fmla="*/ 3454767 w 3454767"/>
              <a:gd name="connsiteY1" fmla="*/ 413 h 1657663"/>
              <a:gd name="connsiteX2" fmla="*/ 3454767 w 3454767"/>
              <a:gd name="connsiteY2" fmla="*/ 1656413 h 1657663"/>
              <a:gd name="connsiteX3" fmla="*/ 0 w 3454767"/>
              <a:gd name="connsiteY3" fmla="*/ 1657663 h 1657663"/>
              <a:gd name="connsiteX4" fmla="*/ 444208 w 3454767"/>
              <a:gd name="connsiteY4" fmla="*/ 0 h 1657663"/>
              <a:gd name="connsiteX0" fmla="*/ 444208 w 3454767"/>
              <a:gd name="connsiteY0" fmla="*/ 0 h 1656413"/>
              <a:gd name="connsiteX1" fmla="*/ 3454767 w 3454767"/>
              <a:gd name="connsiteY1" fmla="*/ 413 h 1656413"/>
              <a:gd name="connsiteX2" fmla="*/ 3454767 w 3454767"/>
              <a:gd name="connsiteY2" fmla="*/ 1656413 h 1656413"/>
              <a:gd name="connsiteX3" fmla="*/ 0 w 3454767"/>
              <a:gd name="connsiteY3" fmla="*/ 1654261 h 1656413"/>
              <a:gd name="connsiteX4" fmla="*/ 444208 w 3454767"/>
              <a:gd name="connsiteY4" fmla="*/ 0 h 1656413"/>
              <a:gd name="connsiteX0" fmla="*/ 449233 w 3459792"/>
              <a:gd name="connsiteY0" fmla="*/ 0 h 1656413"/>
              <a:gd name="connsiteX1" fmla="*/ 3459792 w 3459792"/>
              <a:gd name="connsiteY1" fmla="*/ 413 h 1656413"/>
              <a:gd name="connsiteX2" fmla="*/ 3459792 w 3459792"/>
              <a:gd name="connsiteY2" fmla="*/ 1656413 h 1656413"/>
              <a:gd name="connsiteX3" fmla="*/ 0 w 3459792"/>
              <a:gd name="connsiteY3" fmla="*/ 1655962 h 1656413"/>
              <a:gd name="connsiteX4" fmla="*/ 449233 w 3459792"/>
              <a:gd name="connsiteY4" fmla="*/ 0 h 1656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792" h="1656413">
                <a:moveTo>
                  <a:pt x="449233" y="0"/>
                </a:moveTo>
                <a:lnTo>
                  <a:pt x="3459792" y="413"/>
                </a:lnTo>
                <a:lnTo>
                  <a:pt x="3459792" y="1656413"/>
                </a:lnTo>
                <a:lnTo>
                  <a:pt x="0" y="1655962"/>
                </a:lnTo>
                <a:lnTo>
                  <a:pt x="449233" y="0"/>
                </a:lnTo>
                <a:close/>
              </a:path>
            </a:pathLst>
          </a:custGeom>
          <a:solidFill>
            <a:schemeClr val="bg1">
              <a:lumMod val="75000"/>
            </a:schemeClr>
          </a:solidFill>
        </p:spPr>
        <p:txBody>
          <a:bodyPr vert="horz" lIns="0" tIns="0" rIns="0" bIns="0" rtlCol="0" anchor="ctr">
            <a:normAutofit/>
          </a:bodyPr>
          <a:lstStyle>
            <a:lvl1pPr marL="180000" indent="-180000" algn="ctr">
              <a:buNone/>
              <a:defRPr lang="sv-SE" sz="1600" noProof="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innehåll 2"/>
          <p:cNvSpPr>
            <a:spLocks noGrp="1"/>
          </p:cNvSpPr>
          <p:nvPr>
            <p:ph sz="quarter" idx="12" hasCustomPrompt="1"/>
          </p:nvPr>
        </p:nvSpPr>
        <p:spPr>
          <a:xfrm>
            <a:off x="684000" y="1440000"/>
            <a:ext cx="5112000" cy="2991068"/>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Rubrik 5">
            <a:extLst>
              <a:ext uri="{FF2B5EF4-FFF2-40B4-BE49-F238E27FC236}">
                <a16:creationId xmlns:a16="http://schemas.microsoft.com/office/drawing/2014/main" id="{ADE8B9EC-AF0B-CE4C-8243-45AF9ED465BA}"/>
              </a:ext>
            </a:extLst>
          </p:cNvPr>
          <p:cNvSpPr>
            <a:spLocks noGrp="1"/>
          </p:cNvSpPr>
          <p:nvPr>
            <p:ph type="title" hasCustomPrompt="1"/>
          </p:nvPr>
        </p:nvSpPr>
        <p:spPr>
          <a:xfrm>
            <a:off x="684000" y="504000"/>
            <a:ext cx="5112000" cy="569407"/>
          </a:xfrm>
        </p:spPr>
        <p:txBody>
          <a:bodyPr anchor="t" anchorCtr="0"/>
          <a:lstStyle>
            <a:lvl1pPr>
              <a:defRPr/>
            </a:lvl1pPr>
          </a:lstStyle>
          <a:p>
            <a:r>
              <a:rPr lang="en-GB" noProof="0" dirty="0"/>
              <a:t>Click to add title</a:t>
            </a:r>
            <a:endParaRPr lang="sv-SE" dirty="0"/>
          </a:p>
        </p:txBody>
      </p:sp>
      <p:sp>
        <p:nvSpPr>
          <p:cNvPr id="10" name="Date Placeholder 1">
            <a:extLst>
              <a:ext uri="{FF2B5EF4-FFF2-40B4-BE49-F238E27FC236}">
                <a16:creationId xmlns:a16="http://schemas.microsoft.com/office/drawing/2014/main" id="{9849B498-952B-BE4C-AE60-2D27D60236EC}"/>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5AE0BA73-853B-8946-B2A8-00F700A249EA}" type="datetime1">
              <a:rPr lang="sv-SE" smtClean="0"/>
              <a:t>2022-09-22</a:t>
            </a:fld>
            <a:endParaRPr lang="sv-SE"/>
          </a:p>
        </p:txBody>
      </p:sp>
      <p:sp>
        <p:nvSpPr>
          <p:cNvPr id="12" name="Platshållare för bildnummer 2">
            <a:extLst>
              <a:ext uri="{FF2B5EF4-FFF2-40B4-BE49-F238E27FC236}">
                <a16:creationId xmlns:a16="http://schemas.microsoft.com/office/drawing/2014/main" id="{776D6C1B-1539-304D-9604-A2250B9D8059}"/>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9FF1D99C-A8BA-F74F-BB27-A15C3800493B}"/>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19211125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mage (alt 6)">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4106107" y="0"/>
            <a:ext cx="5037893" cy="4876006"/>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156"/>
              <a:gd name="connsiteY0" fmla="*/ 0 h 4910156"/>
              <a:gd name="connsiteX1" fmla="*/ 5119479 w 5120156"/>
              <a:gd name="connsiteY1" fmla="*/ 158 h 4910156"/>
              <a:gd name="connsiteX2" fmla="*/ 5116047 w 5120156"/>
              <a:gd name="connsiteY2" fmla="*/ 4902965 h 4910156"/>
              <a:gd name="connsiteX3" fmla="*/ 973255 w 5120156"/>
              <a:gd name="connsiteY3" fmla="*/ 4910156 h 4910156"/>
              <a:gd name="connsiteX4" fmla="*/ 0 w 5120156"/>
              <a:gd name="connsiteY4" fmla="*/ 0 h 4910156"/>
              <a:gd name="connsiteX0" fmla="*/ 0 w 5120156"/>
              <a:gd name="connsiteY0" fmla="*/ 0 h 4902965"/>
              <a:gd name="connsiteX1" fmla="*/ 5119479 w 5120156"/>
              <a:gd name="connsiteY1" fmla="*/ 158 h 4902965"/>
              <a:gd name="connsiteX2" fmla="*/ 5116047 w 5120156"/>
              <a:gd name="connsiteY2" fmla="*/ 4902965 h 4902965"/>
              <a:gd name="connsiteX3" fmla="*/ 973255 w 5120156"/>
              <a:gd name="connsiteY3" fmla="*/ 4901728 h 4902965"/>
              <a:gd name="connsiteX4" fmla="*/ 0 w 5120156"/>
              <a:gd name="connsiteY4" fmla="*/ 0 h 4902965"/>
              <a:gd name="connsiteX0" fmla="*/ 0 w 5126895"/>
              <a:gd name="connsiteY0" fmla="*/ 0 h 4902965"/>
              <a:gd name="connsiteX1" fmla="*/ 5119479 w 5126895"/>
              <a:gd name="connsiteY1" fmla="*/ 158 h 4902965"/>
              <a:gd name="connsiteX2" fmla="*/ 5126895 w 5126895"/>
              <a:gd name="connsiteY2" fmla="*/ 4902965 h 4902965"/>
              <a:gd name="connsiteX3" fmla="*/ 973255 w 5126895"/>
              <a:gd name="connsiteY3" fmla="*/ 4901728 h 4902965"/>
              <a:gd name="connsiteX4" fmla="*/ 0 w 5126895"/>
              <a:gd name="connsiteY4" fmla="*/ 0 h 4902965"/>
              <a:gd name="connsiteX0" fmla="*/ 0 w 5120230"/>
              <a:gd name="connsiteY0" fmla="*/ 0 h 4902965"/>
              <a:gd name="connsiteX1" fmla="*/ 5119479 w 5120230"/>
              <a:gd name="connsiteY1" fmla="*/ 158 h 4902965"/>
              <a:gd name="connsiteX2" fmla="*/ 5117214 w 5120230"/>
              <a:gd name="connsiteY2" fmla="*/ 4902965 h 4902965"/>
              <a:gd name="connsiteX3" fmla="*/ 973255 w 5120230"/>
              <a:gd name="connsiteY3" fmla="*/ 4901728 h 4902965"/>
              <a:gd name="connsiteX4" fmla="*/ 0 w 5120230"/>
              <a:gd name="connsiteY4" fmla="*/ 0 h 490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230" h="4902965">
                <a:moveTo>
                  <a:pt x="0" y="0"/>
                </a:moveTo>
                <a:lnTo>
                  <a:pt x="5119479" y="158"/>
                </a:lnTo>
                <a:cubicBezTo>
                  <a:pt x="5122785" y="1635673"/>
                  <a:pt x="5113908" y="3267450"/>
                  <a:pt x="5117214" y="4902965"/>
                </a:cubicBezTo>
                <a:lnTo>
                  <a:pt x="973255" y="4901728"/>
                </a:lnTo>
                <a:lnTo>
                  <a:pt x="0" y="0"/>
                </a:lnTo>
                <a:close/>
              </a:path>
            </a:pathLst>
          </a:custGeom>
          <a:solidFill>
            <a:schemeClr val="bg1">
              <a:lumMod val="75000"/>
            </a:schemeClr>
          </a:solidFill>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684000" y="1440000"/>
            <a:ext cx="3599968" cy="2942564"/>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1" name="Rubrik 5">
            <a:extLst>
              <a:ext uri="{FF2B5EF4-FFF2-40B4-BE49-F238E27FC236}">
                <a16:creationId xmlns:a16="http://schemas.microsoft.com/office/drawing/2014/main" id="{3F30E36B-2076-8E49-9ED6-C6E2CF77A3E5}"/>
              </a:ext>
            </a:extLst>
          </p:cNvPr>
          <p:cNvSpPr>
            <a:spLocks noGrp="1"/>
          </p:cNvSpPr>
          <p:nvPr>
            <p:ph type="title" hasCustomPrompt="1"/>
          </p:nvPr>
        </p:nvSpPr>
        <p:spPr>
          <a:xfrm>
            <a:off x="684000" y="504000"/>
            <a:ext cx="3599968" cy="569407"/>
          </a:xfrm>
        </p:spPr>
        <p:txBody>
          <a:bodyPr anchor="t" anchorCtr="0"/>
          <a:lstStyle>
            <a:lvl1pPr>
              <a:defRPr/>
            </a:lvl1pPr>
          </a:lstStyle>
          <a:p>
            <a:r>
              <a:rPr lang="en-GB" noProof="0" dirty="0"/>
              <a:t>Click to add title</a:t>
            </a:r>
            <a:endParaRPr lang="sv-SE" dirty="0"/>
          </a:p>
        </p:txBody>
      </p:sp>
      <p:sp>
        <p:nvSpPr>
          <p:cNvPr id="12" name="Date Placeholder 1">
            <a:extLst>
              <a:ext uri="{FF2B5EF4-FFF2-40B4-BE49-F238E27FC236}">
                <a16:creationId xmlns:a16="http://schemas.microsoft.com/office/drawing/2014/main" id="{D170C0C9-C224-CB43-9E68-830E0A545256}"/>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AAD65681-91B1-3940-9928-2D58F6D4469A}" type="datetime1">
              <a:rPr lang="sv-SE" smtClean="0"/>
              <a:t>2022-09-22</a:t>
            </a:fld>
            <a:endParaRPr lang="sv-SE"/>
          </a:p>
        </p:txBody>
      </p:sp>
      <p:sp>
        <p:nvSpPr>
          <p:cNvPr id="13" name="Platshållare för bildnummer 2">
            <a:extLst>
              <a:ext uri="{FF2B5EF4-FFF2-40B4-BE49-F238E27FC236}">
                <a16:creationId xmlns:a16="http://schemas.microsoft.com/office/drawing/2014/main" id="{C49D6A8C-6530-774C-BC2C-738D892CF17F}"/>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1B190B03-C5D0-4144-BE05-3B816EEDDF44}"/>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17098133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Platshållare för bild 10"/>
          <p:cNvSpPr>
            <a:spLocks noGrp="1"/>
          </p:cNvSpPr>
          <p:nvPr>
            <p:ph type="pic" sz="quarter" idx="13" hasCustomPrompt="1"/>
          </p:nvPr>
        </p:nvSpPr>
        <p:spPr>
          <a:xfrm>
            <a:off x="0" y="0"/>
            <a:ext cx="9144000" cy="4876006"/>
          </a:xfrm>
          <a:prstGeom prst="rect">
            <a:avLst/>
          </a:prstGeom>
          <a:solidFill>
            <a:schemeClr val="bg1">
              <a:lumMod val="7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Date Placeholder 1">
            <a:extLst>
              <a:ext uri="{FF2B5EF4-FFF2-40B4-BE49-F238E27FC236}">
                <a16:creationId xmlns:a16="http://schemas.microsoft.com/office/drawing/2014/main" id="{55141CB7-DA75-A042-B2E4-7F7BA978F1AD}"/>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CF3B39E0-F930-1943-A4E0-E09ADB6A18D1}" type="datetime1">
              <a:rPr lang="sv-SE" smtClean="0"/>
              <a:t>2022-09-22</a:t>
            </a:fld>
            <a:endParaRPr lang="sv-SE"/>
          </a:p>
        </p:txBody>
      </p:sp>
      <p:sp>
        <p:nvSpPr>
          <p:cNvPr id="9" name="Platshållare för bildnummer 2">
            <a:extLst>
              <a:ext uri="{FF2B5EF4-FFF2-40B4-BE49-F238E27FC236}">
                <a16:creationId xmlns:a16="http://schemas.microsoft.com/office/drawing/2014/main" id="{F7D100E4-27C0-C840-9AA3-C2289DF3DD7D}"/>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8" name="Platshållare för sidfot 5">
            <a:extLst>
              <a:ext uri="{FF2B5EF4-FFF2-40B4-BE49-F238E27FC236}">
                <a16:creationId xmlns:a16="http://schemas.microsoft.com/office/drawing/2014/main" id="{825189D2-7204-2C4E-8BF2-EE4C5555E913}"/>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10750174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7" name="Platshållare för bild 2"/>
          <p:cNvSpPr>
            <a:spLocks noGrp="1"/>
          </p:cNvSpPr>
          <p:nvPr>
            <p:ph type="pic" idx="22" hasCustomPrompt="1"/>
          </p:nvPr>
        </p:nvSpPr>
        <p:spPr>
          <a:xfrm>
            <a:off x="4170373" y="2511073"/>
            <a:ext cx="4971600" cy="2364933"/>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504749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504749 w 4965809"/>
              <a:gd name="connsiteY4" fmla="*/ 0 h 2527200"/>
              <a:gd name="connsiteX0" fmla="*/ 473487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473487 w 4965809"/>
              <a:gd name="connsiteY4" fmla="*/ 0 h 2527200"/>
              <a:gd name="connsiteX0" fmla="*/ 473487 w 4965809"/>
              <a:gd name="connsiteY0" fmla="*/ 0 h 2649964"/>
              <a:gd name="connsiteX1" fmla="*/ 4965809 w 4965809"/>
              <a:gd name="connsiteY1" fmla="*/ 0 h 2649964"/>
              <a:gd name="connsiteX2" fmla="*/ 4965809 w 4965809"/>
              <a:gd name="connsiteY2" fmla="*/ 2527200 h 2649964"/>
              <a:gd name="connsiteX3" fmla="*/ 0 w 4965809"/>
              <a:gd name="connsiteY3" fmla="*/ 2649964 h 2649964"/>
              <a:gd name="connsiteX4" fmla="*/ 473487 w 4965809"/>
              <a:gd name="connsiteY4" fmla="*/ 0 h 2649964"/>
              <a:gd name="connsiteX0" fmla="*/ 473487 w 4965809"/>
              <a:gd name="connsiteY0" fmla="*/ 0 h 2667504"/>
              <a:gd name="connsiteX1" fmla="*/ 4965809 w 4965809"/>
              <a:gd name="connsiteY1" fmla="*/ 0 h 2667504"/>
              <a:gd name="connsiteX2" fmla="*/ 4950178 w 4965809"/>
              <a:gd name="connsiteY2" fmla="*/ 2667504 h 2667504"/>
              <a:gd name="connsiteX3" fmla="*/ 0 w 4965809"/>
              <a:gd name="connsiteY3" fmla="*/ 2649964 h 2667504"/>
              <a:gd name="connsiteX4" fmla="*/ 473487 w 4965809"/>
              <a:gd name="connsiteY4" fmla="*/ 0 h 2667504"/>
              <a:gd name="connsiteX0" fmla="*/ 473487 w 4965809"/>
              <a:gd name="connsiteY0" fmla="*/ 0 h 2658734"/>
              <a:gd name="connsiteX1" fmla="*/ 4965809 w 4965809"/>
              <a:gd name="connsiteY1" fmla="*/ 0 h 2658734"/>
              <a:gd name="connsiteX2" fmla="*/ 4950178 w 4965809"/>
              <a:gd name="connsiteY2" fmla="*/ 2658734 h 2658734"/>
              <a:gd name="connsiteX3" fmla="*/ 0 w 4965809"/>
              <a:gd name="connsiteY3" fmla="*/ 2649964 h 2658734"/>
              <a:gd name="connsiteX4" fmla="*/ 473487 w 4965809"/>
              <a:gd name="connsiteY4" fmla="*/ 0 h 2658734"/>
              <a:gd name="connsiteX0" fmla="*/ 481303 w 4973625"/>
              <a:gd name="connsiteY0" fmla="*/ 0 h 2667501"/>
              <a:gd name="connsiteX1" fmla="*/ 4973625 w 4973625"/>
              <a:gd name="connsiteY1" fmla="*/ 0 h 2667501"/>
              <a:gd name="connsiteX2" fmla="*/ 4957994 w 4973625"/>
              <a:gd name="connsiteY2" fmla="*/ 2658734 h 2667501"/>
              <a:gd name="connsiteX3" fmla="*/ 0 w 4973625"/>
              <a:gd name="connsiteY3" fmla="*/ 2667501 h 2667501"/>
              <a:gd name="connsiteX4" fmla="*/ 481303 w 4973625"/>
              <a:gd name="connsiteY4" fmla="*/ 0 h 2667501"/>
              <a:gd name="connsiteX0" fmla="*/ 496934 w 4973625"/>
              <a:gd name="connsiteY0" fmla="*/ 0 h 2676269"/>
              <a:gd name="connsiteX1" fmla="*/ 4973625 w 4973625"/>
              <a:gd name="connsiteY1" fmla="*/ 8768 h 2676269"/>
              <a:gd name="connsiteX2" fmla="*/ 4957994 w 4973625"/>
              <a:gd name="connsiteY2" fmla="*/ 2667502 h 2676269"/>
              <a:gd name="connsiteX3" fmla="*/ 0 w 4973625"/>
              <a:gd name="connsiteY3" fmla="*/ 2676269 h 2676269"/>
              <a:gd name="connsiteX4" fmla="*/ 496934 w 4973625"/>
              <a:gd name="connsiteY4" fmla="*/ 0 h 2676269"/>
              <a:gd name="connsiteX0" fmla="*/ 496934 w 4965809"/>
              <a:gd name="connsiteY0" fmla="*/ 0 h 2676269"/>
              <a:gd name="connsiteX1" fmla="*/ 4965809 w 4965809"/>
              <a:gd name="connsiteY1" fmla="*/ 0 h 2676269"/>
              <a:gd name="connsiteX2" fmla="*/ 4957994 w 4965809"/>
              <a:gd name="connsiteY2" fmla="*/ 2667502 h 2676269"/>
              <a:gd name="connsiteX3" fmla="*/ 0 w 4965809"/>
              <a:gd name="connsiteY3" fmla="*/ 2676269 h 2676269"/>
              <a:gd name="connsiteX4" fmla="*/ 496934 w 4965809"/>
              <a:gd name="connsiteY4" fmla="*/ 0 h 2676269"/>
              <a:gd name="connsiteX0" fmla="*/ 496934 w 4965809"/>
              <a:gd name="connsiteY0" fmla="*/ 0 h 2676270"/>
              <a:gd name="connsiteX1" fmla="*/ 4965809 w 4965809"/>
              <a:gd name="connsiteY1" fmla="*/ 0 h 2676270"/>
              <a:gd name="connsiteX2" fmla="*/ 4957994 w 4965809"/>
              <a:gd name="connsiteY2" fmla="*/ 2676270 h 2676270"/>
              <a:gd name="connsiteX3" fmla="*/ 0 w 4965809"/>
              <a:gd name="connsiteY3" fmla="*/ 2676269 h 2676270"/>
              <a:gd name="connsiteX4" fmla="*/ 496934 w 4965809"/>
              <a:gd name="connsiteY4" fmla="*/ 0 h 2676270"/>
              <a:gd name="connsiteX0" fmla="*/ 490171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90171 w 4965809"/>
              <a:gd name="connsiteY4" fmla="*/ 22799 h 2676270"/>
              <a:gd name="connsiteX0" fmla="*/ 469883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69883 w 4965809"/>
              <a:gd name="connsiteY4" fmla="*/ 22799 h 2676270"/>
              <a:gd name="connsiteX0" fmla="*/ 469883 w 4959044"/>
              <a:gd name="connsiteY0" fmla="*/ 0 h 2653471"/>
              <a:gd name="connsiteX1" fmla="*/ 4952283 w 4959044"/>
              <a:gd name="connsiteY1" fmla="*/ 0 h 2653471"/>
              <a:gd name="connsiteX2" fmla="*/ 4957994 w 4959044"/>
              <a:gd name="connsiteY2" fmla="*/ 2653471 h 2653471"/>
              <a:gd name="connsiteX3" fmla="*/ 0 w 4959044"/>
              <a:gd name="connsiteY3" fmla="*/ 2653470 h 2653471"/>
              <a:gd name="connsiteX4" fmla="*/ 469883 w 4959044"/>
              <a:gd name="connsiteY4" fmla="*/ 0 h 2653471"/>
              <a:gd name="connsiteX0" fmla="*/ 469883 w 4972572"/>
              <a:gd name="connsiteY0" fmla="*/ 7599 h 2661070"/>
              <a:gd name="connsiteX1" fmla="*/ 4972572 w 4972572"/>
              <a:gd name="connsiteY1" fmla="*/ 0 h 2661070"/>
              <a:gd name="connsiteX2" fmla="*/ 4957994 w 4972572"/>
              <a:gd name="connsiteY2" fmla="*/ 2661070 h 2661070"/>
              <a:gd name="connsiteX3" fmla="*/ 0 w 4972572"/>
              <a:gd name="connsiteY3" fmla="*/ 2661069 h 2661070"/>
              <a:gd name="connsiteX4" fmla="*/ 469883 w 4972572"/>
              <a:gd name="connsiteY4" fmla="*/ 7599 h 2661070"/>
              <a:gd name="connsiteX0" fmla="*/ 469883 w 4959630"/>
              <a:gd name="connsiteY0" fmla="*/ 0 h 2653471"/>
              <a:gd name="connsiteX1" fmla="*/ 4959047 w 4959630"/>
              <a:gd name="connsiteY1" fmla="*/ 7601 h 2653471"/>
              <a:gd name="connsiteX2" fmla="*/ 4957994 w 4959630"/>
              <a:gd name="connsiteY2" fmla="*/ 2653471 h 2653471"/>
              <a:gd name="connsiteX3" fmla="*/ 0 w 4959630"/>
              <a:gd name="connsiteY3" fmla="*/ 2653470 h 2653471"/>
              <a:gd name="connsiteX4" fmla="*/ 469883 w 4959630"/>
              <a:gd name="connsiteY4" fmla="*/ 0 h 2653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630" h="2653471">
                <a:moveTo>
                  <a:pt x="469883" y="0"/>
                </a:moveTo>
                <a:lnTo>
                  <a:pt x="4959047" y="7601"/>
                </a:lnTo>
                <a:cubicBezTo>
                  <a:pt x="4953837" y="896769"/>
                  <a:pt x="4963204" y="1764303"/>
                  <a:pt x="4957994" y="2653471"/>
                </a:cubicBezTo>
                <a:lnTo>
                  <a:pt x="0" y="2653470"/>
                </a:lnTo>
                <a:lnTo>
                  <a:pt x="469883" y="0"/>
                </a:lnTo>
                <a:close/>
              </a:path>
            </a:pathLst>
          </a:custGeom>
          <a:solidFill>
            <a:schemeClr val="bg1">
              <a:lumMod val="7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6" name="Platshållare för bild 7">
            <a:extLst>
              <a:ext uri="{FF2B5EF4-FFF2-40B4-BE49-F238E27FC236}">
                <a16:creationId xmlns:a16="http://schemas.microsoft.com/office/drawing/2014/main" id="{B56819B3-5642-3544-81C9-3725283DE1CE}"/>
              </a:ext>
            </a:extLst>
          </p:cNvPr>
          <p:cNvSpPr>
            <a:spLocks noGrp="1"/>
          </p:cNvSpPr>
          <p:nvPr>
            <p:ph type="pic" sz="quarter" idx="17" hasCustomPrompt="1"/>
          </p:nvPr>
        </p:nvSpPr>
        <p:spPr>
          <a:xfrm>
            <a:off x="1" y="-25526"/>
            <a:ext cx="5039217" cy="4901532"/>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576" h="4901532">
                <a:moveTo>
                  <a:pt x="0" y="0"/>
                </a:moveTo>
                <a:lnTo>
                  <a:pt x="5121576" y="0"/>
                </a:lnTo>
                <a:lnTo>
                  <a:pt x="4118677" y="4901532"/>
                </a:lnTo>
                <a:lnTo>
                  <a:pt x="0" y="4901532"/>
                </a:lnTo>
                <a:lnTo>
                  <a:pt x="0" y="0"/>
                </a:lnTo>
                <a:close/>
              </a:path>
            </a:pathLst>
          </a:custGeom>
          <a:solidFill>
            <a:schemeClr val="bg1">
              <a:lumMod val="75000"/>
            </a:schemeClr>
          </a:solidFill>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8" name="Platshållare för bild 2"/>
          <p:cNvSpPr>
            <a:spLocks noGrp="1"/>
          </p:cNvSpPr>
          <p:nvPr>
            <p:ph type="pic" idx="13" hasCustomPrompt="1"/>
          </p:nvPr>
        </p:nvSpPr>
        <p:spPr>
          <a:xfrm>
            <a:off x="4667012" y="-39558"/>
            <a:ext cx="4485250" cy="2452327"/>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75488 w 4461060"/>
              <a:gd name="connsiteY0" fmla="*/ 0 h 2534515"/>
              <a:gd name="connsiteX1" fmla="*/ 4461060 w 4461060"/>
              <a:gd name="connsiteY1" fmla="*/ 7315 h 2534515"/>
              <a:gd name="connsiteX2" fmla="*/ 4461060 w 4461060"/>
              <a:gd name="connsiteY2" fmla="*/ 2534515 h 2534515"/>
              <a:gd name="connsiteX3" fmla="*/ 0 w 4461060"/>
              <a:gd name="connsiteY3" fmla="*/ 2534515 h 2534515"/>
              <a:gd name="connsiteX4" fmla="*/ 475488 w 4461060"/>
              <a:gd name="connsiteY4" fmla="*/ 0 h 2534515"/>
              <a:gd name="connsiteX0" fmla="*/ 495808 w 4481380"/>
              <a:gd name="connsiteY0" fmla="*/ 0 h 2541544"/>
              <a:gd name="connsiteX1" fmla="*/ 4481380 w 4481380"/>
              <a:gd name="connsiteY1" fmla="*/ 7315 h 2541544"/>
              <a:gd name="connsiteX2" fmla="*/ 4481380 w 4481380"/>
              <a:gd name="connsiteY2" fmla="*/ 2534515 h 2541544"/>
              <a:gd name="connsiteX3" fmla="*/ 0 w 4481380"/>
              <a:gd name="connsiteY3" fmla="*/ 2541544 h 2541544"/>
              <a:gd name="connsiteX4" fmla="*/ 495808 w 4481380"/>
              <a:gd name="connsiteY4" fmla="*/ 0 h 2541544"/>
              <a:gd name="connsiteX0" fmla="*/ 475488 w 4461060"/>
              <a:gd name="connsiteY0" fmla="*/ 0 h 2534516"/>
              <a:gd name="connsiteX1" fmla="*/ 4461060 w 4461060"/>
              <a:gd name="connsiteY1" fmla="*/ 7315 h 2534516"/>
              <a:gd name="connsiteX2" fmla="*/ 4461060 w 4461060"/>
              <a:gd name="connsiteY2" fmla="*/ 2534515 h 2534516"/>
              <a:gd name="connsiteX3" fmla="*/ 0 w 4461060"/>
              <a:gd name="connsiteY3" fmla="*/ 2534516 h 2534516"/>
              <a:gd name="connsiteX4" fmla="*/ 475488 w 4461060"/>
              <a:gd name="connsiteY4" fmla="*/ 0 h 2534516"/>
              <a:gd name="connsiteX0" fmla="*/ 475488 w 4461060"/>
              <a:gd name="connsiteY0" fmla="*/ 14412 h 2548928"/>
              <a:gd name="connsiteX1" fmla="*/ 4461060 w 4461060"/>
              <a:gd name="connsiteY1" fmla="*/ 0 h 2548928"/>
              <a:gd name="connsiteX2" fmla="*/ 4461060 w 4461060"/>
              <a:gd name="connsiteY2" fmla="*/ 2548927 h 2548928"/>
              <a:gd name="connsiteX3" fmla="*/ 0 w 4461060"/>
              <a:gd name="connsiteY3" fmla="*/ 2548928 h 2548928"/>
              <a:gd name="connsiteX4" fmla="*/ 475488 w 4461060"/>
              <a:gd name="connsiteY4" fmla="*/ 14412 h 2548928"/>
              <a:gd name="connsiteX0" fmla="*/ 475488 w 4465293"/>
              <a:gd name="connsiteY0" fmla="*/ 0 h 2534516"/>
              <a:gd name="connsiteX1" fmla="*/ 4465293 w 4465293"/>
              <a:gd name="connsiteY1" fmla="*/ 3158 h 2534516"/>
              <a:gd name="connsiteX2" fmla="*/ 4461060 w 4465293"/>
              <a:gd name="connsiteY2" fmla="*/ 2534515 h 2534516"/>
              <a:gd name="connsiteX3" fmla="*/ 0 w 4465293"/>
              <a:gd name="connsiteY3" fmla="*/ 2534516 h 2534516"/>
              <a:gd name="connsiteX4" fmla="*/ 475488 w 4465293"/>
              <a:gd name="connsiteY4" fmla="*/ 0 h 2534516"/>
              <a:gd name="connsiteX0" fmla="*/ 475488 w 4465293"/>
              <a:gd name="connsiteY0" fmla="*/ 10019 h 2544535"/>
              <a:gd name="connsiteX1" fmla="*/ 4465293 w 4465293"/>
              <a:gd name="connsiteY1" fmla="*/ 0 h 2544535"/>
              <a:gd name="connsiteX2" fmla="*/ 4461060 w 4465293"/>
              <a:gd name="connsiteY2" fmla="*/ 2544534 h 2544535"/>
              <a:gd name="connsiteX3" fmla="*/ 0 w 4465293"/>
              <a:gd name="connsiteY3" fmla="*/ 2544535 h 2544535"/>
              <a:gd name="connsiteX4" fmla="*/ 475488 w 4465293"/>
              <a:gd name="connsiteY4" fmla="*/ 10019 h 2544535"/>
              <a:gd name="connsiteX0" fmla="*/ 479722 w 4465293"/>
              <a:gd name="connsiteY0" fmla="*/ 1234 h 2544535"/>
              <a:gd name="connsiteX1" fmla="*/ 4465293 w 4465293"/>
              <a:gd name="connsiteY1" fmla="*/ 0 h 2544535"/>
              <a:gd name="connsiteX2" fmla="*/ 4461060 w 4465293"/>
              <a:gd name="connsiteY2" fmla="*/ 2544534 h 2544535"/>
              <a:gd name="connsiteX3" fmla="*/ 0 w 4465293"/>
              <a:gd name="connsiteY3" fmla="*/ 2544535 h 2544535"/>
              <a:gd name="connsiteX4" fmla="*/ 479722 w 4465293"/>
              <a:gd name="connsiteY4" fmla="*/ 1234 h 2544535"/>
              <a:gd name="connsiteX0" fmla="*/ 492422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92422 w 4477993"/>
              <a:gd name="connsiteY4" fmla="*/ 1234 h 2544535"/>
              <a:gd name="connsiteX0" fmla="*/ 475489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75489 w 4477993"/>
              <a:gd name="connsiteY4" fmla="*/ 1234 h 2544535"/>
              <a:gd name="connsiteX0" fmla="*/ 482746 w 4485250"/>
              <a:gd name="connsiteY0" fmla="*/ 1234 h 2544535"/>
              <a:gd name="connsiteX1" fmla="*/ 4485250 w 4485250"/>
              <a:gd name="connsiteY1" fmla="*/ 0 h 2544535"/>
              <a:gd name="connsiteX2" fmla="*/ 4481017 w 4485250"/>
              <a:gd name="connsiteY2" fmla="*/ 2544534 h 2544535"/>
              <a:gd name="connsiteX3" fmla="*/ 0 w 4485250"/>
              <a:gd name="connsiteY3" fmla="*/ 2544535 h 2544535"/>
              <a:gd name="connsiteX4" fmla="*/ 482746 w 4485250"/>
              <a:gd name="connsiteY4" fmla="*/ 1234 h 2544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5250" h="2544535">
                <a:moveTo>
                  <a:pt x="482746" y="1234"/>
                </a:moveTo>
                <a:lnTo>
                  <a:pt x="4485250" y="0"/>
                </a:lnTo>
                <a:lnTo>
                  <a:pt x="4481017" y="2544534"/>
                </a:lnTo>
                <a:lnTo>
                  <a:pt x="0" y="2544535"/>
                </a:lnTo>
                <a:lnTo>
                  <a:pt x="482746" y="1234"/>
                </a:lnTo>
                <a:close/>
              </a:path>
            </a:pathLst>
          </a:custGeom>
          <a:solidFill>
            <a:schemeClr val="bg1">
              <a:lumMod val="7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Date Placeholder 1">
            <a:extLst>
              <a:ext uri="{FF2B5EF4-FFF2-40B4-BE49-F238E27FC236}">
                <a16:creationId xmlns:a16="http://schemas.microsoft.com/office/drawing/2014/main" id="{1D1B6B70-74BD-3A4A-9052-D5596E26F3A1}"/>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1F86ECDB-841B-C449-85EA-22891B65F6BE}" type="datetime1">
              <a:rPr lang="sv-SE" smtClean="0"/>
              <a:t>2022-09-22</a:t>
            </a:fld>
            <a:endParaRPr lang="sv-SE"/>
          </a:p>
        </p:txBody>
      </p:sp>
      <p:sp>
        <p:nvSpPr>
          <p:cNvPr id="13" name="Platshållare för bildnummer 2">
            <a:extLst>
              <a:ext uri="{FF2B5EF4-FFF2-40B4-BE49-F238E27FC236}">
                <a16:creationId xmlns:a16="http://schemas.microsoft.com/office/drawing/2014/main" id="{24461A7C-993E-2B4D-9EB3-C961DE0A8433}"/>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1" name="Platshållare för sidfot 5">
            <a:extLst>
              <a:ext uri="{FF2B5EF4-FFF2-40B4-BE49-F238E27FC236}">
                <a16:creationId xmlns:a16="http://schemas.microsoft.com/office/drawing/2014/main" id="{AFDA3330-B17F-254A-AB97-BF82D58AB8F9}"/>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9846270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2404495"/>
            <a:ext cx="2952000" cy="2471511"/>
          </a:xfrm>
          <a:prstGeom prst="rect">
            <a:avLst/>
          </a:prstGeom>
          <a:solidFill>
            <a:schemeClr val="bg1">
              <a:lumMod val="7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0" name="Platshållare för bild 2"/>
          <p:cNvSpPr>
            <a:spLocks noGrp="1"/>
          </p:cNvSpPr>
          <p:nvPr>
            <p:ph type="pic" idx="22" hasCustomPrompt="1"/>
          </p:nvPr>
        </p:nvSpPr>
        <p:spPr>
          <a:xfrm>
            <a:off x="6182970" y="2404495"/>
            <a:ext cx="2952000" cy="2471511"/>
          </a:xfrm>
          <a:prstGeom prst="rect">
            <a:avLst/>
          </a:prstGeom>
          <a:solidFill>
            <a:schemeClr val="bg1">
              <a:lumMod val="7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1" name="Platshållare för bild 2"/>
          <p:cNvSpPr>
            <a:spLocks noGrp="1"/>
          </p:cNvSpPr>
          <p:nvPr>
            <p:ph type="pic" idx="23" hasCustomPrompt="1"/>
          </p:nvPr>
        </p:nvSpPr>
        <p:spPr>
          <a:xfrm>
            <a:off x="3078000" y="2404495"/>
            <a:ext cx="2988000" cy="2471511"/>
          </a:xfrm>
          <a:prstGeom prst="rect">
            <a:avLst/>
          </a:prstGeom>
          <a:solidFill>
            <a:schemeClr val="bg1">
              <a:lumMod val="7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1" name="Platshållare för bild 2"/>
          <p:cNvSpPr>
            <a:spLocks noGrp="1"/>
          </p:cNvSpPr>
          <p:nvPr>
            <p:ph type="pic" idx="13" hasCustomPrompt="1"/>
          </p:nvPr>
        </p:nvSpPr>
        <p:spPr>
          <a:xfrm>
            <a:off x="0" y="-25526"/>
            <a:ext cx="9144000" cy="2323570"/>
          </a:xfrm>
          <a:prstGeom prst="rect">
            <a:avLst/>
          </a:prstGeom>
          <a:solidFill>
            <a:schemeClr val="bg1">
              <a:lumMod val="7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Date Placeholder 1">
            <a:extLst>
              <a:ext uri="{FF2B5EF4-FFF2-40B4-BE49-F238E27FC236}">
                <a16:creationId xmlns:a16="http://schemas.microsoft.com/office/drawing/2014/main" id="{35E116D5-43C8-4C48-957A-6FC482ED7010}"/>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A8BE3399-1768-8245-9E3C-96C216FE30C1}" type="datetime1">
              <a:rPr lang="sv-SE" smtClean="0"/>
              <a:t>2022-09-22</a:t>
            </a:fld>
            <a:endParaRPr lang="sv-SE"/>
          </a:p>
        </p:txBody>
      </p:sp>
      <p:sp>
        <p:nvSpPr>
          <p:cNvPr id="13" name="Platshållare för bildnummer 2">
            <a:extLst>
              <a:ext uri="{FF2B5EF4-FFF2-40B4-BE49-F238E27FC236}">
                <a16:creationId xmlns:a16="http://schemas.microsoft.com/office/drawing/2014/main" id="{DC2EE96B-AF57-004D-A223-67172D1263A0}"/>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2E194DDC-137F-264D-A362-A17C6A2EE526}"/>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409929620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hree images">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2042169"/>
            <a:ext cx="2988000" cy="2833837"/>
          </a:xfrm>
          <a:prstGeom prst="rect">
            <a:avLst/>
          </a:prstGeom>
          <a:solidFill>
            <a:schemeClr val="bg1">
              <a:lumMod val="7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0" name="Platshållare för bild 2"/>
          <p:cNvSpPr>
            <a:spLocks noGrp="1"/>
          </p:cNvSpPr>
          <p:nvPr>
            <p:ph type="pic" idx="22" hasCustomPrompt="1"/>
          </p:nvPr>
        </p:nvSpPr>
        <p:spPr>
          <a:xfrm>
            <a:off x="6156000" y="2042169"/>
            <a:ext cx="2988000" cy="2833837"/>
          </a:xfrm>
          <a:prstGeom prst="rect">
            <a:avLst/>
          </a:prstGeom>
          <a:solidFill>
            <a:schemeClr val="bg1">
              <a:lumMod val="7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1" name="Platshållare för bild 2"/>
          <p:cNvSpPr>
            <a:spLocks noGrp="1"/>
          </p:cNvSpPr>
          <p:nvPr>
            <p:ph type="pic" idx="23" hasCustomPrompt="1"/>
          </p:nvPr>
        </p:nvSpPr>
        <p:spPr>
          <a:xfrm>
            <a:off x="3078000" y="2042169"/>
            <a:ext cx="2988000" cy="2833837"/>
          </a:xfrm>
          <a:prstGeom prst="rect">
            <a:avLst/>
          </a:prstGeom>
          <a:solidFill>
            <a:schemeClr val="bg1">
              <a:lumMod val="75000"/>
            </a:schemeClr>
          </a:solidFill>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5" name="Rubrik 2">
            <a:extLst>
              <a:ext uri="{FF2B5EF4-FFF2-40B4-BE49-F238E27FC236}">
                <a16:creationId xmlns:a16="http://schemas.microsoft.com/office/drawing/2014/main" id="{C49C3724-8070-F842-B31B-36A4963D1590}"/>
              </a:ext>
            </a:extLst>
          </p:cNvPr>
          <p:cNvSpPr>
            <a:spLocks noGrp="1"/>
          </p:cNvSpPr>
          <p:nvPr>
            <p:ph type="title" hasCustomPrompt="1"/>
          </p:nvPr>
        </p:nvSpPr>
        <p:spPr>
          <a:xfrm>
            <a:off x="611560" y="561307"/>
            <a:ext cx="7920880" cy="612308"/>
          </a:xfrm>
        </p:spPr>
        <p:txBody>
          <a:bodyPr/>
          <a:lstStyle>
            <a:lvl1pPr algn="ctr">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10" name="Platshållare för text 14">
            <a:extLst>
              <a:ext uri="{FF2B5EF4-FFF2-40B4-BE49-F238E27FC236}">
                <a16:creationId xmlns:a16="http://schemas.microsoft.com/office/drawing/2014/main" id="{BE8CCE30-3394-A348-BE98-DAB5C200856E}"/>
              </a:ext>
            </a:extLst>
          </p:cNvPr>
          <p:cNvSpPr>
            <a:spLocks noGrp="1"/>
          </p:cNvSpPr>
          <p:nvPr>
            <p:ph type="body" sz="quarter" idx="27" hasCustomPrompt="1"/>
          </p:nvPr>
        </p:nvSpPr>
        <p:spPr>
          <a:xfrm>
            <a:off x="611560" y="1303091"/>
            <a:ext cx="7920880" cy="914400"/>
          </a:xfrm>
        </p:spPr>
        <p:txBody>
          <a:bodyPr>
            <a:noAutofit/>
          </a:bodyPr>
          <a:lstStyle>
            <a:lvl1pPr marL="0" indent="0" algn="ctr">
              <a:buNone/>
              <a:defRPr sz="1800" b="0" i="0">
                <a:latin typeface="Arial Narrow" panose="020B0604020202020204" pitchFamily="34" charset="0"/>
                <a:cs typeface="Arial Narrow" panose="020B0604020202020204" pitchFamily="34" charset="0"/>
              </a:defRPr>
            </a:lvl1pPr>
          </a:lstStyle>
          <a:p>
            <a:r>
              <a:rPr lang="sv-SE" dirty="0" err="1"/>
              <a:t>Subtitle</a:t>
            </a:r>
            <a:endParaRPr lang="sv-SE" dirty="0"/>
          </a:p>
        </p:txBody>
      </p:sp>
      <p:sp>
        <p:nvSpPr>
          <p:cNvPr id="13" name="Date Placeholder 1">
            <a:extLst>
              <a:ext uri="{FF2B5EF4-FFF2-40B4-BE49-F238E27FC236}">
                <a16:creationId xmlns:a16="http://schemas.microsoft.com/office/drawing/2014/main" id="{488FDC17-98E6-6947-BCF4-88C438431F05}"/>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DDBC4D43-4682-1B43-A65B-E350B38438ED}" type="datetime1">
              <a:rPr lang="sv-SE" smtClean="0"/>
              <a:t>2022-09-22</a:t>
            </a:fld>
            <a:endParaRPr lang="sv-SE"/>
          </a:p>
        </p:txBody>
      </p:sp>
      <p:sp>
        <p:nvSpPr>
          <p:cNvPr id="14" name="Platshållare för bildnummer 2">
            <a:extLst>
              <a:ext uri="{FF2B5EF4-FFF2-40B4-BE49-F238E27FC236}">
                <a16:creationId xmlns:a16="http://schemas.microsoft.com/office/drawing/2014/main" id="{299519D3-39A7-8A4C-B13E-15609845D552}"/>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7" name="Platshållare för sidfot 5">
            <a:extLst>
              <a:ext uri="{FF2B5EF4-FFF2-40B4-BE49-F238E27FC236}">
                <a16:creationId xmlns:a16="http://schemas.microsoft.com/office/drawing/2014/main" id="{89701EEE-FF28-424E-BC95-6D7C8114D036}"/>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27127445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00D9BE31-9F21-D04C-AD46-08574929919B}"/>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7413A95E-57EE-894D-8DC6-43AEC4E240E6}" type="datetime1">
              <a:rPr lang="sv-SE" smtClean="0"/>
              <a:t>2022-09-22</a:t>
            </a:fld>
            <a:endParaRPr lang="sv-SE"/>
          </a:p>
        </p:txBody>
      </p:sp>
      <p:sp>
        <p:nvSpPr>
          <p:cNvPr id="8" name="Platshållare för bildnummer 2">
            <a:extLst>
              <a:ext uri="{FF2B5EF4-FFF2-40B4-BE49-F238E27FC236}">
                <a16:creationId xmlns:a16="http://schemas.microsoft.com/office/drawing/2014/main" id="{857FD79B-FF36-C143-AB60-E2D24205080D}"/>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19EBB4D0-9528-5D4B-8A4D-B53A817F93E3}"/>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29548068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B image backgorund">
    <p:spTree>
      <p:nvGrpSpPr>
        <p:cNvPr id="1" name=""/>
        <p:cNvGrpSpPr/>
        <p:nvPr/>
      </p:nvGrpSpPr>
      <p:grpSpPr>
        <a:xfrm>
          <a:off x="0" y="0"/>
          <a:ext cx="0" cy="0"/>
          <a:chOff x="0" y="0"/>
          <a:chExt cx="0" cy="0"/>
        </a:xfrm>
      </p:grpSpPr>
      <p:sp>
        <p:nvSpPr>
          <p:cNvPr id="9" name="Platshållare för bild 8"/>
          <p:cNvSpPr>
            <a:spLocks noGrp="1"/>
          </p:cNvSpPr>
          <p:nvPr>
            <p:ph type="pic" sz="quarter" idx="10" hasCustomPrompt="1"/>
          </p:nvPr>
        </p:nvSpPr>
        <p:spPr>
          <a:xfrm>
            <a:off x="0" y="0"/>
            <a:ext cx="9155967" cy="4876006"/>
          </a:xfrm>
          <a:prstGeom prst="rect">
            <a:avLst/>
          </a:prstGeom>
          <a:solidFill>
            <a:schemeClr val="bg1">
              <a:lumMod val="75000"/>
            </a:schemeClr>
          </a:solidFill>
        </p:spPr>
        <p:txBody>
          <a:bodyPr vert="horz" lIns="0" tIns="0" rIns="0" bIns="0" rtlCol="0" anchor="t" anchorCtr="0">
            <a:normAutofit/>
          </a:bodyPr>
          <a:lstStyle>
            <a:lvl1pPr marL="180000" indent="-180000" algn="ctr">
              <a:buNone/>
              <a:defRPr lang="sv-SE" sz="1600" noProof="0" dirty="0">
                <a:solidFill>
                  <a:schemeClr val="bg1">
                    <a:lumMod val="50000"/>
                  </a:schemeClr>
                </a:solidFill>
              </a:defRPr>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1" name="Rubrik 4">
            <a:extLst>
              <a:ext uri="{FF2B5EF4-FFF2-40B4-BE49-F238E27FC236}">
                <a16:creationId xmlns:a16="http://schemas.microsoft.com/office/drawing/2014/main" id="{520BE267-42B3-1340-9ACF-CC68A1C399C5}"/>
              </a:ext>
            </a:extLst>
          </p:cNvPr>
          <p:cNvSpPr>
            <a:spLocks noGrp="1"/>
          </p:cNvSpPr>
          <p:nvPr>
            <p:ph type="title" hasCustomPrompt="1"/>
          </p:nvPr>
        </p:nvSpPr>
        <p:spPr>
          <a:xfrm>
            <a:off x="540000" y="1707654"/>
            <a:ext cx="8064000" cy="594000"/>
          </a:xfrm>
          <a:effectLst/>
        </p:spPr>
        <p:txBody>
          <a:bodyPr vert="horz" lIns="0" tIns="0" rIns="0" bIns="0" rtlCol="0" anchor="t" anchorCtr="0">
            <a:noAutofit/>
          </a:bodyPr>
          <a:lstStyle>
            <a:lvl1pPr marL="0" marR="0" indent="0" algn="ctr" defTabSz="457200" rtl="0" eaLnBrk="0" fontAlgn="base" latinLnBrk="0" hangingPunct="0">
              <a:lnSpc>
                <a:spcPct val="100000"/>
              </a:lnSpc>
              <a:spcBef>
                <a:spcPts val="0"/>
              </a:spcBef>
              <a:spcAft>
                <a:spcPct val="0"/>
              </a:spcAft>
              <a:buClrTx/>
              <a:buSzTx/>
              <a:buFontTx/>
              <a:buNone/>
              <a:tabLst/>
              <a:defRPr lang="sv-SE" sz="4000" i="0" cap="none" baseline="0" dirty="0">
                <a:solidFill>
                  <a:schemeClr val="bg1">
                    <a:lumMod val="95000"/>
                  </a:schemeClr>
                </a:solidFill>
                <a:effectLst>
                  <a:outerShdw blurRad="50800" dist="38100" dir="2700000" algn="tl" rotWithShape="0">
                    <a:prstClr val="black">
                      <a:alpha val="40000"/>
                    </a:prstClr>
                  </a:outerShdw>
                </a:effectLst>
                <a:latin typeface="Arial Narrow" panose="020B0606020202030204" pitchFamily="34" charset="0"/>
              </a:defRPr>
            </a:lvl1pPr>
          </a:lstStyle>
          <a:p>
            <a:pPr marL="0" marR="0" lvl="0" indent="0" algn="ctr" defTabSz="457200" rtl="0" eaLnBrk="0" fontAlgn="base" latinLnBrk="0" hangingPunct="0">
              <a:lnSpc>
                <a:spcPct val="130000"/>
              </a:lnSpc>
              <a:spcBef>
                <a:spcPts val="0"/>
              </a:spcBef>
              <a:spcAft>
                <a:spcPct val="0"/>
              </a:spcAft>
              <a:buClrTx/>
              <a:buSzTx/>
              <a:buFontTx/>
              <a:buNone/>
              <a:tabLst/>
              <a:defRPr/>
            </a:pPr>
            <a:r>
              <a:rPr lang="sv-SE" dirty="0"/>
              <a:t>New </a:t>
            </a:r>
            <a:r>
              <a:rPr lang="sv-SE" dirty="0" err="1"/>
              <a:t>section</a:t>
            </a:r>
            <a:r>
              <a:rPr lang="sv-SE" dirty="0"/>
              <a:t> </a:t>
            </a:r>
            <a:r>
              <a:rPr lang="sv-SE" dirty="0" err="1"/>
              <a:t>header</a:t>
            </a:r>
            <a:r>
              <a:rPr lang="sv-SE" dirty="0"/>
              <a:t> (image)</a:t>
            </a:r>
          </a:p>
        </p:txBody>
      </p:sp>
      <p:sp>
        <p:nvSpPr>
          <p:cNvPr id="12" name="Platshållare för text 14">
            <a:extLst>
              <a:ext uri="{FF2B5EF4-FFF2-40B4-BE49-F238E27FC236}">
                <a16:creationId xmlns:a16="http://schemas.microsoft.com/office/drawing/2014/main" id="{71050712-BF84-7C40-B19A-341E7325F141}"/>
              </a:ext>
            </a:extLst>
          </p:cNvPr>
          <p:cNvSpPr>
            <a:spLocks noGrp="1"/>
          </p:cNvSpPr>
          <p:nvPr>
            <p:ph type="body" sz="quarter" idx="14" hasCustomPrompt="1"/>
          </p:nvPr>
        </p:nvSpPr>
        <p:spPr>
          <a:xfrm>
            <a:off x="540000" y="2499742"/>
            <a:ext cx="7960764" cy="914400"/>
          </a:xfrm>
        </p:spPr>
        <p:txBody>
          <a:bodyPr>
            <a:noAutofit/>
          </a:bodyPr>
          <a:lstStyle>
            <a:lvl1pPr marL="0" indent="0" algn="ctr">
              <a:buNone/>
              <a:defRPr sz="2400" b="0" i="0">
                <a:solidFill>
                  <a:schemeClr val="bg1">
                    <a:lumMod val="95000"/>
                  </a:schemeClr>
                </a:solidFill>
                <a:effectLst>
                  <a:outerShdw blurRad="50800" dist="38100" dir="2700000" algn="tl" rotWithShape="0">
                    <a:prstClr val="black">
                      <a:alpha val="40000"/>
                    </a:prstClr>
                  </a:outerShdw>
                </a:effectLst>
                <a:latin typeface="Arial Narrow" panose="020B0604020202020204" pitchFamily="34" charset="0"/>
                <a:cs typeface="Arial Narrow" panose="020B0604020202020204" pitchFamily="34" charset="0"/>
              </a:defRPr>
            </a:lvl1pPr>
          </a:lstStyle>
          <a:p>
            <a:r>
              <a:rPr lang="sv-SE" dirty="0" err="1"/>
              <a:t>Subtitle</a:t>
            </a:r>
            <a:endParaRPr lang="sv-SE" dirty="0"/>
          </a:p>
        </p:txBody>
      </p:sp>
      <p:sp>
        <p:nvSpPr>
          <p:cNvPr id="10" name="Date Placeholder 1">
            <a:extLst>
              <a:ext uri="{FF2B5EF4-FFF2-40B4-BE49-F238E27FC236}">
                <a16:creationId xmlns:a16="http://schemas.microsoft.com/office/drawing/2014/main" id="{6D82E103-E400-5947-A57F-924E4C73E74E}"/>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DC6E5490-323D-B840-8352-38DCD54A4866}" type="datetime1">
              <a:rPr lang="sv-SE" smtClean="0"/>
              <a:t>2022-09-22</a:t>
            </a:fld>
            <a:endParaRPr lang="sv-SE"/>
          </a:p>
        </p:txBody>
      </p:sp>
      <p:sp>
        <p:nvSpPr>
          <p:cNvPr id="13" name="Platshållare för bildnummer 2">
            <a:extLst>
              <a:ext uri="{FF2B5EF4-FFF2-40B4-BE49-F238E27FC236}">
                <a16:creationId xmlns:a16="http://schemas.microsoft.com/office/drawing/2014/main" id="{59B8AFD8-4D72-E44C-B8FF-E0184A8F9BB2}"/>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8" name="Platshållare för sidfot 5">
            <a:extLst>
              <a:ext uri="{FF2B5EF4-FFF2-40B4-BE49-F238E27FC236}">
                <a16:creationId xmlns:a16="http://schemas.microsoft.com/office/drawing/2014/main" id="{5DF19DB4-093B-394E-8D19-C8289414FF0A}"/>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16800863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5F932-23FA-7342-91DB-0289499287E8}"/>
              </a:ext>
            </a:extLst>
          </p:cNvPr>
          <p:cNvSpPr>
            <a:spLocks noGrp="1"/>
          </p:cNvSpPr>
          <p:nvPr>
            <p:ph type="title" hasCustomPrompt="1"/>
          </p:nvPr>
        </p:nvSpPr>
        <p:spPr>
          <a:xfrm>
            <a:off x="684000" y="3327594"/>
            <a:ext cx="7831350" cy="900340"/>
          </a:xfrm>
        </p:spPr>
        <p:txBody>
          <a:bodyPr anchor="t" anchorCtr="0"/>
          <a:lstStyle>
            <a:lvl1pPr algn="ctr">
              <a:defRPr sz="2000" b="1"/>
            </a:lvl1pPr>
          </a:lstStyle>
          <a:p>
            <a:r>
              <a:rPr lang="sv-SE" dirty="0"/>
              <a:t>VISIT OUR WEBSITE</a:t>
            </a:r>
            <a:br>
              <a:rPr lang="sv-SE" dirty="0"/>
            </a:br>
            <a:r>
              <a:rPr lang="sv-SE" dirty="0" err="1"/>
              <a:t>www.gu.se</a:t>
            </a:r>
            <a:endParaRPr lang="sv-SE" dirty="0"/>
          </a:p>
        </p:txBody>
      </p:sp>
      <p:sp>
        <p:nvSpPr>
          <p:cNvPr id="7" name="Date Placeholder 1">
            <a:extLst>
              <a:ext uri="{FF2B5EF4-FFF2-40B4-BE49-F238E27FC236}">
                <a16:creationId xmlns:a16="http://schemas.microsoft.com/office/drawing/2014/main" id="{04FFCAAA-E901-8144-B314-1B68B187F434}"/>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FA0B1452-1D30-5549-AF8B-C910C7DA6FB8}" type="datetime1">
              <a:rPr lang="sv-SE" smtClean="0"/>
              <a:t>2022-09-22</a:t>
            </a:fld>
            <a:endParaRPr lang="sv-SE"/>
          </a:p>
        </p:txBody>
      </p:sp>
      <p:sp>
        <p:nvSpPr>
          <p:cNvPr id="10" name="Platshållare för bildnummer 2">
            <a:extLst>
              <a:ext uri="{FF2B5EF4-FFF2-40B4-BE49-F238E27FC236}">
                <a16:creationId xmlns:a16="http://schemas.microsoft.com/office/drawing/2014/main" id="{F861D787-D8B6-C847-A1A3-E6607BECCBC1}"/>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D2A04960-9B4D-F040-8133-7DC79506EF8A}"/>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pic>
        <p:nvPicPr>
          <p:cNvPr id="9" name="Bildobjekt 8">
            <a:extLst>
              <a:ext uri="{FF2B5EF4-FFF2-40B4-BE49-F238E27FC236}">
                <a16:creationId xmlns:a16="http://schemas.microsoft.com/office/drawing/2014/main" id="{3AC080DF-2180-0E43-A892-A15EB2E2AE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625423" y="922582"/>
            <a:ext cx="1888668" cy="1944217"/>
          </a:xfrm>
          <a:prstGeom prst="rect">
            <a:avLst/>
          </a:prstGeom>
        </p:spPr>
      </p:pic>
    </p:spTree>
    <p:extLst>
      <p:ext uri="{BB962C8B-B14F-4D97-AF65-F5344CB8AC3E}">
        <p14:creationId xmlns:p14="http://schemas.microsoft.com/office/powerpoint/2010/main" val="19420796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684001" y="1440000"/>
            <a:ext cx="6408279" cy="2939990"/>
          </a:xfrm>
        </p:spPr>
        <p:txBody>
          <a:bodyPr>
            <a:normAutofit/>
          </a:bodyPr>
          <a:lstStyle>
            <a:lvl1pPr marL="216000" indent="-216000">
              <a:defRPr sz="1800">
                <a:latin typeface="Arial" panose="020B0604020202020204" pitchFamily="34" charset="0"/>
                <a:cs typeface="Arial" panose="020B0604020202020204" pitchFamily="34" charset="0"/>
              </a:defRPr>
            </a:lvl1pPr>
            <a:lvl2pPr marL="432000" indent="-216000">
              <a:defRPr sz="1600">
                <a:latin typeface="Arial" panose="020B0604020202020204" pitchFamily="34" charset="0"/>
                <a:cs typeface="Arial" panose="020B0604020202020204" pitchFamily="34" charset="0"/>
              </a:defRPr>
            </a:lvl2pPr>
            <a:lvl3pPr marL="648000" indent="-216000">
              <a:defRPr sz="1600">
                <a:latin typeface="Arial" panose="020B0604020202020204" pitchFamily="34" charset="0"/>
                <a:cs typeface="Arial" panose="020B0604020202020204" pitchFamily="34" charset="0"/>
              </a:defRPr>
            </a:lvl3pPr>
            <a:lvl4pPr marL="864000" indent="-216000">
              <a:defRPr sz="1600">
                <a:latin typeface="Arial" panose="020B0604020202020204" pitchFamily="34" charset="0"/>
                <a:cs typeface="Arial" panose="020B0604020202020204" pitchFamily="34" charset="0"/>
              </a:defRPr>
            </a:lvl4pPr>
            <a:lvl5pPr marL="1080000" indent="-216000">
              <a:defRPr sz="1600">
                <a:latin typeface="Arial" panose="020B0604020202020204" pitchFamily="34" charset="0"/>
                <a:cs typeface="Arial" panose="020B0604020202020204" pitchFamily="34" charset="0"/>
              </a:defRPr>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0" name="Rubrik 5">
            <a:extLst>
              <a:ext uri="{FF2B5EF4-FFF2-40B4-BE49-F238E27FC236}">
                <a16:creationId xmlns:a16="http://schemas.microsoft.com/office/drawing/2014/main" id="{B3AB4A1A-A57A-A74C-B584-46E088ED2E18}"/>
              </a:ext>
            </a:extLst>
          </p:cNvPr>
          <p:cNvSpPr>
            <a:spLocks noGrp="1"/>
          </p:cNvSpPr>
          <p:nvPr>
            <p:ph type="title" hasCustomPrompt="1"/>
          </p:nvPr>
        </p:nvSpPr>
        <p:spPr>
          <a:xfrm>
            <a:off x="684000" y="504000"/>
            <a:ext cx="7831350" cy="569407"/>
          </a:xfrm>
        </p:spPr>
        <p:txBody>
          <a:bodyPr anchor="t" anchorCtr="0"/>
          <a:lstStyle>
            <a:lvl1pPr>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8" name="Date Placeholder 1">
            <a:extLst>
              <a:ext uri="{FF2B5EF4-FFF2-40B4-BE49-F238E27FC236}">
                <a16:creationId xmlns:a16="http://schemas.microsoft.com/office/drawing/2014/main" id="{C48BEFC7-0DD1-BB47-8553-52C1B105831E}"/>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9DB172C3-0FF2-5642-9E9D-0BAD562C936A}" type="datetime1">
              <a:rPr lang="sv-SE" smtClean="0"/>
              <a:t>2022-09-22</a:t>
            </a:fld>
            <a:endParaRPr lang="sv-SE"/>
          </a:p>
        </p:txBody>
      </p:sp>
      <p:sp>
        <p:nvSpPr>
          <p:cNvPr id="11" name="Platshållare för bildnummer 2">
            <a:extLst>
              <a:ext uri="{FF2B5EF4-FFF2-40B4-BE49-F238E27FC236}">
                <a16:creationId xmlns:a16="http://schemas.microsoft.com/office/drawing/2014/main" id="{DD20616B-774F-6646-B0D8-CE8888213680}"/>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9" name="Platshållare för sidfot 5">
            <a:extLst>
              <a:ext uri="{FF2B5EF4-FFF2-40B4-BE49-F238E27FC236}">
                <a16:creationId xmlns:a16="http://schemas.microsoft.com/office/drawing/2014/main" id="{992E2D96-1FB9-6949-A2CE-9BA8B76D9C0F}"/>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3246521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boxes">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684000" y="1440000"/>
            <a:ext cx="3816000" cy="2939990"/>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Platshållare för innehåll 3"/>
          <p:cNvSpPr>
            <a:spLocks noGrp="1"/>
          </p:cNvSpPr>
          <p:nvPr>
            <p:ph sz="quarter" idx="13" hasCustomPrompt="1"/>
          </p:nvPr>
        </p:nvSpPr>
        <p:spPr>
          <a:xfrm>
            <a:off x="4716016" y="1440000"/>
            <a:ext cx="3816000" cy="2939990"/>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9" name="Rubrik 5">
            <a:extLst>
              <a:ext uri="{FF2B5EF4-FFF2-40B4-BE49-F238E27FC236}">
                <a16:creationId xmlns:a16="http://schemas.microsoft.com/office/drawing/2014/main" id="{E9A697CC-9259-9E4A-A6D3-210CEB8670A4}"/>
              </a:ext>
            </a:extLst>
          </p:cNvPr>
          <p:cNvSpPr>
            <a:spLocks noGrp="1"/>
          </p:cNvSpPr>
          <p:nvPr>
            <p:ph type="title" hasCustomPrompt="1"/>
          </p:nvPr>
        </p:nvSpPr>
        <p:spPr>
          <a:xfrm>
            <a:off x="684000" y="504000"/>
            <a:ext cx="7831350" cy="569407"/>
          </a:xfrm>
        </p:spPr>
        <p:txBody>
          <a:bodyPr anchor="t" anchorCtr="0"/>
          <a:lstStyle>
            <a:lvl1pPr>
              <a:defRPr/>
            </a:lvl1pPr>
          </a:lstStyle>
          <a:p>
            <a:r>
              <a:rPr lang="en-GB" noProof="0" dirty="0"/>
              <a:t>Click to add title</a:t>
            </a:r>
            <a:endParaRPr lang="sv-SE" dirty="0"/>
          </a:p>
        </p:txBody>
      </p:sp>
      <p:sp>
        <p:nvSpPr>
          <p:cNvPr id="10" name="Date Placeholder 1">
            <a:extLst>
              <a:ext uri="{FF2B5EF4-FFF2-40B4-BE49-F238E27FC236}">
                <a16:creationId xmlns:a16="http://schemas.microsoft.com/office/drawing/2014/main" id="{93F262F3-D4FD-0742-A4D6-9FC093021387}"/>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29B42524-F923-A442-9664-1F6245B60D39}" type="datetime1">
              <a:rPr lang="sv-SE" smtClean="0"/>
              <a:t>2022-09-22</a:t>
            </a:fld>
            <a:endParaRPr lang="sv-SE"/>
          </a:p>
        </p:txBody>
      </p:sp>
      <p:sp>
        <p:nvSpPr>
          <p:cNvPr id="12" name="Platshållare för bildnummer 2">
            <a:extLst>
              <a:ext uri="{FF2B5EF4-FFF2-40B4-BE49-F238E27FC236}">
                <a16:creationId xmlns:a16="http://schemas.microsoft.com/office/drawing/2014/main" id="{F018DB9F-8BCB-4B49-ADEF-FC3061C91CA4}"/>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1" name="Platshållare för sidfot 5">
            <a:extLst>
              <a:ext uri="{FF2B5EF4-FFF2-40B4-BE49-F238E27FC236}">
                <a16:creationId xmlns:a16="http://schemas.microsoft.com/office/drawing/2014/main" id="{D09420EA-02C7-A74C-863D-39BD996EB579}"/>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31832260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two images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0" y="-383"/>
            <a:ext cx="2992081" cy="2445380"/>
          </a:xfrm>
          <a:custGeom>
            <a:avLst/>
            <a:gdLst>
              <a:gd name="connsiteX0" fmla="*/ 0 w 2992081"/>
              <a:gd name="connsiteY0" fmla="*/ 0 h 2504044"/>
              <a:gd name="connsiteX1" fmla="*/ 2992081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19456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9728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29435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2504044">
                <a:moveTo>
                  <a:pt x="0" y="0"/>
                </a:moveTo>
                <a:lnTo>
                  <a:pt x="2729435" y="0"/>
                </a:lnTo>
                <a:lnTo>
                  <a:pt x="2992081" y="2504044"/>
                </a:lnTo>
                <a:lnTo>
                  <a:pt x="0" y="2504044"/>
                </a:lnTo>
                <a:lnTo>
                  <a:pt x="0" y="0"/>
                </a:lnTo>
                <a:close/>
              </a:path>
            </a:pathLst>
          </a:custGeom>
          <a:solidFill>
            <a:schemeClr val="bg1">
              <a:lumMod val="9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innehåll 2"/>
          <p:cNvSpPr>
            <a:spLocks noGrp="1"/>
          </p:cNvSpPr>
          <p:nvPr>
            <p:ph sz="quarter" idx="12" hasCustomPrompt="1"/>
          </p:nvPr>
        </p:nvSpPr>
        <p:spPr>
          <a:xfrm>
            <a:off x="3559921" y="1440000"/>
            <a:ext cx="5184000" cy="2989462"/>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2" name="Platshållare för bild 7">
            <a:extLst>
              <a:ext uri="{FF2B5EF4-FFF2-40B4-BE49-F238E27FC236}">
                <a16:creationId xmlns:a16="http://schemas.microsoft.com/office/drawing/2014/main" id="{CDA96045-4293-124F-BA2E-05F28A48A705}"/>
              </a:ext>
            </a:extLst>
          </p:cNvPr>
          <p:cNvSpPr>
            <a:spLocks noGrp="1"/>
          </p:cNvSpPr>
          <p:nvPr>
            <p:ph type="pic" sz="quarter" idx="21" hasCustomPrompt="1"/>
          </p:nvPr>
        </p:nvSpPr>
        <p:spPr>
          <a:xfrm>
            <a:off x="-1" y="2571750"/>
            <a:ext cx="3332549" cy="2304000"/>
          </a:xfrm>
          <a:custGeom>
            <a:avLst/>
            <a:gdLst>
              <a:gd name="connsiteX0" fmla="*/ 0 w 2992081"/>
              <a:gd name="connsiteY0" fmla="*/ 0 h 2329782"/>
              <a:gd name="connsiteX1" fmla="*/ 2992081 w 2992081"/>
              <a:gd name="connsiteY1" fmla="*/ 0 h 2329782"/>
              <a:gd name="connsiteX2" fmla="*/ 2992081 w 2992081"/>
              <a:gd name="connsiteY2" fmla="*/ 2329782 h 2329782"/>
              <a:gd name="connsiteX3" fmla="*/ 0 w 2992081"/>
              <a:gd name="connsiteY3" fmla="*/ 2329782 h 2329782"/>
              <a:gd name="connsiteX4" fmla="*/ 0 w 2992081"/>
              <a:gd name="connsiteY4" fmla="*/ 0 h 2329782"/>
              <a:gd name="connsiteX0" fmla="*/ 0 w 3449281"/>
              <a:gd name="connsiteY0" fmla="*/ 0 h 2329782"/>
              <a:gd name="connsiteX1" fmla="*/ 2992081 w 3449281"/>
              <a:gd name="connsiteY1" fmla="*/ 0 h 2329782"/>
              <a:gd name="connsiteX2" fmla="*/ 3449281 w 3449281"/>
              <a:gd name="connsiteY2" fmla="*/ 2329782 h 2329782"/>
              <a:gd name="connsiteX3" fmla="*/ 0 w 3449281"/>
              <a:gd name="connsiteY3" fmla="*/ 2329782 h 2329782"/>
              <a:gd name="connsiteX4" fmla="*/ 0 w 3449281"/>
              <a:gd name="connsiteY4" fmla="*/ 0 h 2329782"/>
              <a:gd name="connsiteX0" fmla="*/ 0 w 3400643"/>
              <a:gd name="connsiteY0" fmla="*/ 0 h 2329782"/>
              <a:gd name="connsiteX1" fmla="*/ 2992081 w 3400643"/>
              <a:gd name="connsiteY1" fmla="*/ 0 h 2329782"/>
              <a:gd name="connsiteX2" fmla="*/ 3400643 w 3400643"/>
              <a:gd name="connsiteY2" fmla="*/ 2329782 h 2329782"/>
              <a:gd name="connsiteX3" fmla="*/ 0 w 3400643"/>
              <a:gd name="connsiteY3" fmla="*/ 2329782 h 2329782"/>
              <a:gd name="connsiteX4" fmla="*/ 0 w 3400643"/>
              <a:gd name="connsiteY4" fmla="*/ 0 h 2329782"/>
              <a:gd name="connsiteX0" fmla="*/ 0 w 3371460"/>
              <a:gd name="connsiteY0" fmla="*/ 0 h 2329782"/>
              <a:gd name="connsiteX1" fmla="*/ 2992081 w 3371460"/>
              <a:gd name="connsiteY1" fmla="*/ 0 h 2329782"/>
              <a:gd name="connsiteX2" fmla="*/ 3371460 w 3371460"/>
              <a:gd name="connsiteY2" fmla="*/ 2329782 h 2329782"/>
              <a:gd name="connsiteX3" fmla="*/ 0 w 3371460"/>
              <a:gd name="connsiteY3" fmla="*/ 2329782 h 2329782"/>
              <a:gd name="connsiteX4" fmla="*/ 0 w 3371460"/>
              <a:gd name="connsiteY4" fmla="*/ 0 h 2329782"/>
              <a:gd name="connsiteX0" fmla="*/ 0 w 3332549"/>
              <a:gd name="connsiteY0" fmla="*/ 0 h 2329782"/>
              <a:gd name="connsiteX1" fmla="*/ 2992081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 name="connsiteX0" fmla="*/ 0 w 3332549"/>
              <a:gd name="connsiteY0" fmla="*/ 0 h 2329782"/>
              <a:gd name="connsiteX1" fmla="*/ 3021264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549" h="2329782">
                <a:moveTo>
                  <a:pt x="0" y="0"/>
                </a:moveTo>
                <a:lnTo>
                  <a:pt x="3021264" y="0"/>
                </a:lnTo>
                <a:lnTo>
                  <a:pt x="3332549" y="2329782"/>
                </a:lnTo>
                <a:lnTo>
                  <a:pt x="0" y="2329782"/>
                </a:lnTo>
                <a:lnTo>
                  <a:pt x="0" y="0"/>
                </a:lnTo>
                <a:close/>
              </a:path>
            </a:pathLst>
          </a:custGeom>
          <a:solidFill>
            <a:schemeClr val="bg1">
              <a:lumMod val="9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Rubrik 5">
            <a:extLst>
              <a:ext uri="{FF2B5EF4-FFF2-40B4-BE49-F238E27FC236}">
                <a16:creationId xmlns:a16="http://schemas.microsoft.com/office/drawing/2014/main" id="{25204F60-9D72-B54D-8C7F-43065DDAB216}"/>
              </a:ext>
            </a:extLst>
          </p:cNvPr>
          <p:cNvSpPr>
            <a:spLocks noGrp="1"/>
          </p:cNvSpPr>
          <p:nvPr>
            <p:ph type="title" hasCustomPrompt="1"/>
          </p:nvPr>
        </p:nvSpPr>
        <p:spPr>
          <a:xfrm>
            <a:off x="3559920" y="504000"/>
            <a:ext cx="4955429" cy="569407"/>
          </a:xfrm>
        </p:spPr>
        <p:txBody>
          <a:bodyPr anchor="t" anchorCtr="0"/>
          <a:lstStyle>
            <a:lvl1pPr>
              <a:defRPr/>
            </a:lvl1pPr>
          </a:lstStyle>
          <a:p>
            <a:r>
              <a:rPr lang="en-GB" noProof="0" dirty="0"/>
              <a:t>Click to add title</a:t>
            </a:r>
            <a:endParaRPr lang="sv-SE" dirty="0"/>
          </a:p>
        </p:txBody>
      </p:sp>
      <p:sp>
        <p:nvSpPr>
          <p:cNvPr id="10" name="Date Placeholder 1">
            <a:extLst>
              <a:ext uri="{FF2B5EF4-FFF2-40B4-BE49-F238E27FC236}">
                <a16:creationId xmlns:a16="http://schemas.microsoft.com/office/drawing/2014/main" id="{6A7E6B21-7387-644D-BFE2-5C2329053A72}"/>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02A0E06B-4F7C-A040-8DFF-9484F0E95582}" type="datetime1">
              <a:rPr lang="sv-SE" smtClean="0"/>
              <a:t>2022-09-22</a:t>
            </a:fld>
            <a:endParaRPr lang="sv-SE"/>
          </a:p>
        </p:txBody>
      </p:sp>
      <p:sp>
        <p:nvSpPr>
          <p:cNvPr id="13" name="Platshållare för bildnummer 2">
            <a:extLst>
              <a:ext uri="{FF2B5EF4-FFF2-40B4-BE49-F238E27FC236}">
                <a16:creationId xmlns:a16="http://schemas.microsoft.com/office/drawing/2014/main" id="{CF2110AC-6B34-944D-BF9B-3F0B280CA17F}"/>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1" name="Platshållare för sidfot 5">
            <a:extLst>
              <a:ext uri="{FF2B5EF4-FFF2-40B4-BE49-F238E27FC236}">
                <a16:creationId xmlns:a16="http://schemas.microsoft.com/office/drawing/2014/main" id="{2C06087B-2921-134F-85E6-A9568862118A}"/>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37386536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0" y="0"/>
            <a:ext cx="2991600" cy="4876006"/>
          </a:xfrm>
          <a:prstGeom prst="rect">
            <a:avLst/>
          </a:prstGeom>
          <a:solidFill>
            <a:schemeClr val="bg1">
              <a:lumMod val="95000"/>
            </a:schemeClr>
          </a:solidFill>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innehåll 2"/>
          <p:cNvSpPr>
            <a:spLocks noGrp="1"/>
          </p:cNvSpPr>
          <p:nvPr>
            <p:ph sz="quarter" idx="12" hasCustomPrompt="1"/>
          </p:nvPr>
        </p:nvSpPr>
        <p:spPr>
          <a:xfrm>
            <a:off x="3347864" y="1440000"/>
            <a:ext cx="5184000" cy="2942564"/>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Rubrik 5">
            <a:extLst>
              <a:ext uri="{FF2B5EF4-FFF2-40B4-BE49-F238E27FC236}">
                <a16:creationId xmlns:a16="http://schemas.microsoft.com/office/drawing/2014/main" id="{4A046CDC-B1E2-0B4F-AE67-FFD8B9756832}"/>
              </a:ext>
            </a:extLst>
          </p:cNvPr>
          <p:cNvSpPr>
            <a:spLocks noGrp="1"/>
          </p:cNvSpPr>
          <p:nvPr>
            <p:ph type="title" hasCustomPrompt="1"/>
          </p:nvPr>
        </p:nvSpPr>
        <p:spPr>
          <a:xfrm>
            <a:off x="3331350" y="504000"/>
            <a:ext cx="5184000" cy="569407"/>
          </a:xfrm>
        </p:spPr>
        <p:txBody>
          <a:bodyPr anchor="t" anchorCtr="0"/>
          <a:lstStyle>
            <a:lvl1pPr>
              <a:defRPr/>
            </a:lvl1pPr>
          </a:lstStyle>
          <a:p>
            <a:r>
              <a:rPr lang="en-GB" noProof="0" dirty="0"/>
              <a:t>Click to add title</a:t>
            </a:r>
            <a:endParaRPr lang="sv-SE" dirty="0"/>
          </a:p>
        </p:txBody>
      </p:sp>
      <p:sp>
        <p:nvSpPr>
          <p:cNvPr id="9" name="Date Placeholder 1">
            <a:extLst>
              <a:ext uri="{FF2B5EF4-FFF2-40B4-BE49-F238E27FC236}">
                <a16:creationId xmlns:a16="http://schemas.microsoft.com/office/drawing/2014/main" id="{EF39BB09-8296-DA49-8777-91E6D671B353}"/>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99DD45B8-08D5-3D4D-A566-3C630D93D106}" type="datetime1">
              <a:rPr lang="sv-SE" smtClean="0"/>
              <a:t>2022-09-22</a:t>
            </a:fld>
            <a:endParaRPr lang="sv-SE"/>
          </a:p>
        </p:txBody>
      </p:sp>
      <p:sp>
        <p:nvSpPr>
          <p:cNvPr id="11" name="Platshållare för bildnummer 2">
            <a:extLst>
              <a:ext uri="{FF2B5EF4-FFF2-40B4-BE49-F238E27FC236}">
                <a16:creationId xmlns:a16="http://schemas.microsoft.com/office/drawing/2014/main" id="{1C38B563-2095-EF45-9ADB-5E64B1F36244}"/>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95DAD72F-8A55-7044-B3B4-596B50B923E4}"/>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27002623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alt 2)">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0" y="0"/>
            <a:ext cx="4572001" cy="4874400"/>
          </a:xfrm>
          <a:prstGeom prst="rect">
            <a:avLst/>
          </a:prstGeom>
          <a:solidFill>
            <a:schemeClr val="bg1">
              <a:lumMod val="95000"/>
            </a:schemeClr>
          </a:solidFill>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innehåll 2"/>
          <p:cNvSpPr>
            <a:spLocks noGrp="1"/>
          </p:cNvSpPr>
          <p:nvPr>
            <p:ph sz="quarter" idx="12" hasCustomPrompt="1"/>
          </p:nvPr>
        </p:nvSpPr>
        <p:spPr>
          <a:xfrm>
            <a:off x="4932448" y="1440000"/>
            <a:ext cx="3672000" cy="2989462"/>
          </a:xfrm>
        </p:spPr>
        <p:txBody>
          <a:bodyPr/>
          <a:lstStyle>
            <a:lvl1pPr marL="216000" indent="-216000">
              <a:defRPr sz="1800"/>
            </a:lvl1pPr>
            <a:lvl2pPr marL="432000" indent="-216000">
              <a:defRPr sz="1600"/>
            </a:lvl2pPr>
            <a:lvl3pPr marL="648000" indent="-216000">
              <a:defRPr sz="1600"/>
            </a:lvl3pPr>
            <a:lvl4pPr marL="864000" indent="-216000">
              <a:defRPr sz="1600"/>
            </a:lvl4pPr>
            <a:lvl5pPr marL="1080000" indent="-216000">
              <a:defRPr sz="1600"/>
            </a:lvl5p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8" name="Rubrik 5">
            <a:extLst>
              <a:ext uri="{FF2B5EF4-FFF2-40B4-BE49-F238E27FC236}">
                <a16:creationId xmlns:a16="http://schemas.microsoft.com/office/drawing/2014/main" id="{E269CEC0-D993-D844-9A1F-87AB9ECBCF23}"/>
              </a:ext>
            </a:extLst>
          </p:cNvPr>
          <p:cNvSpPr>
            <a:spLocks noGrp="1"/>
          </p:cNvSpPr>
          <p:nvPr>
            <p:ph type="title" hasCustomPrompt="1"/>
          </p:nvPr>
        </p:nvSpPr>
        <p:spPr>
          <a:xfrm>
            <a:off x="4932448" y="504000"/>
            <a:ext cx="3582902" cy="569407"/>
          </a:xfrm>
        </p:spPr>
        <p:txBody>
          <a:bodyPr anchor="t" anchorCtr="0"/>
          <a:lstStyle>
            <a:lvl1pPr>
              <a:defRPr/>
            </a:lvl1pPr>
          </a:lstStyle>
          <a:p>
            <a:r>
              <a:rPr lang="en-GB" noProof="0" dirty="0"/>
              <a:t>Click to add title</a:t>
            </a:r>
            <a:endParaRPr lang="sv-SE" dirty="0"/>
          </a:p>
        </p:txBody>
      </p:sp>
      <p:sp>
        <p:nvSpPr>
          <p:cNvPr id="9" name="Date Placeholder 1">
            <a:extLst>
              <a:ext uri="{FF2B5EF4-FFF2-40B4-BE49-F238E27FC236}">
                <a16:creationId xmlns:a16="http://schemas.microsoft.com/office/drawing/2014/main" id="{407C967A-85FB-724E-B326-E2C4F45560A7}"/>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2D439353-22B2-B34B-B6B0-B4DD46C2691B}" type="datetime1">
              <a:rPr lang="sv-SE" smtClean="0"/>
              <a:t>2022-09-22</a:t>
            </a:fld>
            <a:endParaRPr lang="sv-SE"/>
          </a:p>
        </p:txBody>
      </p:sp>
      <p:sp>
        <p:nvSpPr>
          <p:cNvPr id="11" name="Platshållare för bildnummer 2">
            <a:extLst>
              <a:ext uri="{FF2B5EF4-FFF2-40B4-BE49-F238E27FC236}">
                <a16:creationId xmlns:a16="http://schemas.microsoft.com/office/drawing/2014/main" id="{25D8992B-B60B-674B-BB50-4C76C3BE46F2}"/>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730D02EB-7CAB-ED44-8A6F-C91E282B44B3}"/>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a:t>|      ORGANISATION NAME – CHANGE HEADER/FOOTER </a:t>
            </a:r>
          </a:p>
        </p:txBody>
      </p:sp>
    </p:spTree>
    <p:extLst>
      <p:ext uri="{BB962C8B-B14F-4D97-AF65-F5344CB8AC3E}">
        <p14:creationId xmlns:p14="http://schemas.microsoft.com/office/powerpoint/2010/main" val="17726035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F419173-A613-DB49-A35E-3FB45E6390B0}"/>
              </a:ext>
            </a:extLst>
          </p:cNvPr>
          <p:cNvSpPr/>
          <p:nvPr userDrawn="1"/>
        </p:nvSpPr>
        <p:spPr>
          <a:xfrm>
            <a:off x="0" y="4876005"/>
            <a:ext cx="9144000" cy="28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Platshållare för sidfot 5">
            <a:extLst>
              <a:ext uri="{FF2B5EF4-FFF2-40B4-BE49-F238E27FC236}">
                <a16:creationId xmlns:a16="http://schemas.microsoft.com/office/drawing/2014/main" id="{06B9C0E8-DCB4-2C4D-B49C-1989548CC6F9}"/>
              </a:ext>
            </a:extLst>
          </p:cNvPr>
          <p:cNvSpPr txBox="1">
            <a:spLocks/>
          </p:cNvSpPr>
          <p:nvPr userDrawn="1"/>
        </p:nvSpPr>
        <p:spPr>
          <a:xfrm>
            <a:off x="672778" y="4955257"/>
            <a:ext cx="1810990" cy="174522"/>
          </a:xfrm>
          <a:prstGeom prst="rect">
            <a:avLst/>
          </a:prstGeom>
        </p:spPr>
        <p:txBody>
          <a:bodyPr lIns="0" tIns="0" rIns="0" bIns="0" anchor="t" anchorCtr="0">
            <a:noAutofit/>
          </a:bodyPr>
          <a:lstStyle>
            <a:defPPr>
              <a:defRPr lang="sv-SE"/>
            </a:defPPr>
            <a:lvl1pPr algn="l" defTabSz="457200" rtl="0" fontAlgn="base">
              <a:lnSpc>
                <a:spcPct val="100000"/>
              </a:lnSpc>
              <a:spcBef>
                <a:spcPct val="0"/>
              </a:spcBef>
              <a:spcAft>
                <a:spcPct val="0"/>
              </a:spcAft>
              <a:defRPr lang="sv-SE" sz="900" b="0" i="0" kern="1200" cap="none"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0" hangingPunct="0">
              <a:spcBef>
                <a:spcPts val="0"/>
              </a:spcBef>
              <a:buFont typeface="Arial" charset="0"/>
              <a:buNone/>
            </a:pPr>
            <a:r>
              <a:rPr lang="sv-SE" sz="700" b="1" spc="50" baseline="0" dirty="0">
                <a:solidFill>
                  <a:schemeClr val="bg1">
                    <a:lumMod val="75000"/>
                  </a:schemeClr>
                </a:solidFill>
              </a:rPr>
              <a:t>UNIVERSITY OF GOTHENBURG</a:t>
            </a:r>
          </a:p>
        </p:txBody>
      </p:sp>
      <p:sp>
        <p:nvSpPr>
          <p:cNvPr id="1027" name="Platshållare för rubrik 1"/>
          <p:cNvSpPr>
            <a:spLocks noGrp="1"/>
          </p:cNvSpPr>
          <p:nvPr>
            <p:ph type="title"/>
          </p:nvPr>
        </p:nvSpPr>
        <p:spPr bwMode="auto">
          <a:xfrm>
            <a:off x="684000" y="504000"/>
            <a:ext cx="7831350" cy="56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noProof="0" dirty="0"/>
              <a:t>Click to add title</a:t>
            </a:r>
            <a:endParaRPr lang="sv-SE" noProof="0" dirty="0"/>
          </a:p>
        </p:txBody>
      </p:sp>
      <p:sp>
        <p:nvSpPr>
          <p:cNvPr id="4" name="Platshållare för text 3"/>
          <p:cNvSpPr>
            <a:spLocks noGrp="1"/>
          </p:cNvSpPr>
          <p:nvPr>
            <p:ph type="body" idx="1"/>
          </p:nvPr>
        </p:nvSpPr>
        <p:spPr>
          <a:xfrm>
            <a:off x="684000" y="1440000"/>
            <a:ext cx="6912336" cy="2942564"/>
          </a:xfrm>
          <a:prstGeom prst="rect">
            <a:avLst/>
          </a:prstGeom>
        </p:spPr>
        <p:txBody>
          <a:bodyPr vert="horz" lIns="0" tIns="0" rIns="0" bIns="0" rtlCol="0">
            <a:normAutofit/>
          </a:body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9" name="Date Placeholder 1">
            <a:extLst>
              <a:ext uri="{FF2B5EF4-FFF2-40B4-BE49-F238E27FC236}">
                <a16:creationId xmlns:a16="http://schemas.microsoft.com/office/drawing/2014/main" id="{98B76A9E-659D-3246-9945-EC036A06EA6C}"/>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C6095C30-6B94-8142-BEB7-475E82B75C11}" type="datetime1">
              <a:rPr lang="sv-SE" smtClean="0"/>
              <a:t>2022-09-22</a:t>
            </a:fld>
            <a:endParaRPr lang="sv-SE" dirty="0"/>
          </a:p>
        </p:txBody>
      </p:sp>
      <p:sp>
        <p:nvSpPr>
          <p:cNvPr id="10" name="Platshållare för bildnummer 2">
            <a:extLst>
              <a:ext uri="{FF2B5EF4-FFF2-40B4-BE49-F238E27FC236}">
                <a16:creationId xmlns:a16="http://schemas.microsoft.com/office/drawing/2014/main" id="{4D706C36-8584-B44B-9BDF-53AD793C9A6F}"/>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1" name="Platshållare för sidfot 5">
            <a:extLst>
              <a:ext uri="{FF2B5EF4-FFF2-40B4-BE49-F238E27FC236}">
                <a16:creationId xmlns:a16="http://schemas.microsoft.com/office/drawing/2014/main" id="{7C0E5002-29C3-554A-939E-D0A04FF69C5B}"/>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dirty="0"/>
              <a:t>|      ORGANISATION NAME – CHANGE HEADER/FOOTER </a:t>
            </a:r>
          </a:p>
        </p:txBody>
      </p:sp>
    </p:spTree>
    <p:extLst>
      <p:ext uri="{BB962C8B-B14F-4D97-AF65-F5344CB8AC3E}">
        <p14:creationId xmlns:p14="http://schemas.microsoft.com/office/powerpoint/2010/main" val="101728675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 id="2147484069" r:id="rId17"/>
    <p:sldLayoutId id="2147484070" r:id="rId18"/>
    <p:sldLayoutId id="2147484071" r:id="rId19"/>
    <p:sldLayoutId id="2147484072" r:id="rId20"/>
    <p:sldLayoutId id="2147484073" r:id="rId21"/>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ftr="0" dt="0"/>
  <p:txStyles>
    <p:titleStyle>
      <a:lvl1pPr algn="l" defTabSz="457200" rtl="0" eaLnBrk="1" fontAlgn="base" hangingPunct="1">
        <a:lnSpc>
          <a:spcPct val="90000"/>
        </a:lnSpc>
        <a:spcBef>
          <a:spcPct val="0"/>
        </a:spcBef>
        <a:spcAft>
          <a:spcPct val="0"/>
        </a:spcAft>
        <a:defRPr sz="2800" b="1" i="0" kern="1200">
          <a:solidFill>
            <a:schemeClr val="tx1">
              <a:lumMod val="75000"/>
              <a:lumOff val="25000"/>
            </a:schemeClr>
          </a:solidFill>
          <a:latin typeface="Arial Narrow"/>
          <a:ea typeface="ＭＳ Ｐゴシック" pitchFamily="-65" charset="-128"/>
          <a:cs typeface="ＭＳ Ｐゴシック" charset="0"/>
        </a:defRPr>
      </a:lvl1pPr>
      <a:lvl2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p:titleStyle>
    <p:bodyStyle>
      <a:lvl1pPr marL="180000" indent="-180000" algn="l" defTabSz="457200" rtl="0" eaLnBrk="1" fontAlgn="base" hangingPunct="1">
        <a:lnSpc>
          <a:spcPct val="110000"/>
        </a:lnSpc>
        <a:spcBef>
          <a:spcPts val="800"/>
        </a:spcBef>
        <a:spcAft>
          <a:spcPct val="0"/>
        </a:spcAft>
        <a:buFont typeface="Arial" charset="0"/>
        <a:buChar char="•"/>
        <a:defRPr lang="sv-SE" sz="1800" kern="1200" dirty="0" smtClean="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1pPr>
      <a:lvl2pPr marL="501750" indent="-285750" algn="l" defTabSz="457200" rtl="0" eaLnBrk="1" fontAlgn="base" hangingPunct="1">
        <a:lnSpc>
          <a:spcPct val="100000"/>
        </a:lnSpc>
        <a:spcBef>
          <a:spcPts val="200"/>
        </a:spcBef>
        <a:spcAft>
          <a:spcPts val="300"/>
        </a:spcAft>
        <a:buFont typeface="Arial" panose="020B0604020202020204" pitchFamily="34" charset="0"/>
        <a:buChar char="–"/>
        <a:defRPr lang="sv-SE" sz="1600" kern="1200" baseline="0" dirty="0" smtClean="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2pPr>
      <a:lvl3pPr marL="717750" indent="-285750" algn="l" defTabSz="457200" rtl="0" eaLnBrk="1" fontAlgn="base" hangingPunct="1">
        <a:spcBef>
          <a:spcPts val="0"/>
        </a:spcBef>
        <a:spcAft>
          <a:spcPts val="300"/>
        </a:spcAft>
        <a:buFont typeface="Wingdings" panose="05000000000000000000" pitchFamily="2" charset="2"/>
        <a:buChar char="§"/>
        <a:defRPr lang="sv-SE" sz="1600" kern="1200" dirty="0" smtClean="0">
          <a:solidFill>
            <a:schemeClr val="tx1">
              <a:lumMod val="75000"/>
              <a:lumOff val="25000"/>
            </a:schemeClr>
          </a:solidFill>
          <a:latin typeface="Arial" panose="020B0604020202020204" pitchFamily="34" charset="0"/>
          <a:ea typeface="ＭＳ Ｐゴシック" charset="0"/>
          <a:cs typeface="Arial" panose="020B0604020202020204" pitchFamily="34" charset="0"/>
        </a:defRPr>
      </a:lvl3pPr>
      <a:lvl4pPr marL="933750" indent="-285750" algn="l" defTabSz="457200" rtl="0" eaLnBrk="1" fontAlgn="base" hangingPunct="1">
        <a:spcBef>
          <a:spcPts val="0"/>
        </a:spcBef>
        <a:spcAft>
          <a:spcPts val="300"/>
        </a:spcAft>
        <a:buFont typeface="Arial" panose="020B0604020202020204" pitchFamily="34" charset="0"/>
        <a:buChar char="•"/>
        <a:defRPr lang="sv-SE" sz="1600" kern="1200" baseline="0" dirty="0" smtClean="0">
          <a:solidFill>
            <a:schemeClr val="tx1">
              <a:lumMod val="75000"/>
              <a:lumOff val="25000"/>
            </a:schemeClr>
          </a:solidFill>
          <a:latin typeface="Arial" panose="020B0604020202020204" pitchFamily="34" charset="0"/>
          <a:ea typeface="Helvetica" charset="0"/>
          <a:cs typeface="Arial" panose="020B0604020202020204" pitchFamily="34" charset="0"/>
        </a:defRPr>
      </a:lvl4pPr>
      <a:lvl5pPr marL="1149750" indent="-285750" algn="l" defTabSz="457200" rtl="0" eaLnBrk="1" fontAlgn="base" hangingPunct="1">
        <a:spcBef>
          <a:spcPts val="0"/>
        </a:spcBef>
        <a:spcAft>
          <a:spcPct val="0"/>
        </a:spcAft>
        <a:buFont typeface="Arial" panose="020B0604020202020204" pitchFamily="34" charset="0"/>
        <a:buChar char="–"/>
        <a:defRPr lang="sv-SE" sz="1600" kern="1200" dirty="0">
          <a:solidFill>
            <a:schemeClr val="tx1">
              <a:lumMod val="75000"/>
              <a:lumOff val="25000"/>
            </a:schemeClr>
          </a:solidFill>
          <a:latin typeface="Arial" panose="020B0604020202020204" pitchFamily="34" charset="0"/>
          <a:ea typeface="Helvetica" charset="0"/>
          <a:cs typeface="Arial" panose="020B0604020202020204" pitchFamily="34" charset="0"/>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880">
          <p15:clr>
            <a:srgbClr val="F26B43"/>
          </p15:clr>
        </p15:guide>
        <p15:guide id="5" orient="horz" pos="2160">
          <p15:clr>
            <a:srgbClr val="F26B43"/>
          </p15:clr>
        </p15:guide>
        <p15:guide id="6" orient="horz" pos="41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F419173-A613-DB49-A35E-3FB45E6390B0}"/>
              </a:ext>
            </a:extLst>
          </p:cNvPr>
          <p:cNvSpPr/>
          <p:nvPr userDrawn="1"/>
        </p:nvSpPr>
        <p:spPr>
          <a:xfrm>
            <a:off x="0" y="4876005"/>
            <a:ext cx="9144000" cy="28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Platshållare för sidfot 5">
            <a:extLst>
              <a:ext uri="{FF2B5EF4-FFF2-40B4-BE49-F238E27FC236}">
                <a16:creationId xmlns:a16="http://schemas.microsoft.com/office/drawing/2014/main" id="{06B9C0E8-DCB4-2C4D-B49C-1989548CC6F9}"/>
              </a:ext>
            </a:extLst>
          </p:cNvPr>
          <p:cNvSpPr txBox="1">
            <a:spLocks/>
          </p:cNvSpPr>
          <p:nvPr userDrawn="1"/>
        </p:nvSpPr>
        <p:spPr>
          <a:xfrm>
            <a:off x="672778" y="4955257"/>
            <a:ext cx="1810990" cy="174522"/>
          </a:xfrm>
          <a:prstGeom prst="rect">
            <a:avLst/>
          </a:prstGeom>
        </p:spPr>
        <p:txBody>
          <a:bodyPr lIns="0" tIns="0" rIns="0" bIns="0" anchor="t" anchorCtr="0">
            <a:noAutofit/>
          </a:bodyPr>
          <a:lstStyle>
            <a:defPPr>
              <a:defRPr lang="sv-SE"/>
            </a:defPPr>
            <a:lvl1pPr algn="l" defTabSz="457200" rtl="0" fontAlgn="base">
              <a:lnSpc>
                <a:spcPct val="100000"/>
              </a:lnSpc>
              <a:spcBef>
                <a:spcPct val="0"/>
              </a:spcBef>
              <a:spcAft>
                <a:spcPct val="0"/>
              </a:spcAft>
              <a:defRPr lang="sv-SE" sz="900" b="0" i="0" kern="1200" cap="none"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0" hangingPunct="0">
              <a:spcBef>
                <a:spcPts val="0"/>
              </a:spcBef>
              <a:buFont typeface="Arial" charset="0"/>
              <a:buNone/>
            </a:pPr>
            <a:r>
              <a:rPr lang="sv-SE" sz="700" b="1" spc="50" baseline="0" dirty="0">
                <a:solidFill>
                  <a:schemeClr val="bg1">
                    <a:lumMod val="75000"/>
                  </a:schemeClr>
                </a:solidFill>
              </a:rPr>
              <a:t>UNIVERSITY OF GOTHENBURG</a:t>
            </a:r>
          </a:p>
        </p:txBody>
      </p:sp>
      <p:sp>
        <p:nvSpPr>
          <p:cNvPr id="1027" name="Platshållare för rubrik 1"/>
          <p:cNvSpPr>
            <a:spLocks noGrp="1"/>
          </p:cNvSpPr>
          <p:nvPr>
            <p:ph type="title"/>
          </p:nvPr>
        </p:nvSpPr>
        <p:spPr bwMode="auto">
          <a:xfrm>
            <a:off x="684000" y="504000"/>
            <a:ext cx="7831350" cy="56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noProof="0" dirty="0"/>
              <a:t>Click to add title</a:t>
            </a:r>
            <a:endParaRPr lang="sv-SE" noProof="0" dirty="0"/>
          </a:p>
        </p:txBody>
      </p:sp>
      <p:sp>
        <p:nvSpPr>
          <p:cNvPr id="4" name="Platshållare för text 3"/>
          <p:cNvSpPr>
            <a:spLocks noGrp="1"/>
          </p:cNvSpPr>
          <p:nvPr>
            <p:ph type="body" idx="1"/>
          </p:nvPr>
        </p:nvSpPr>
        <p:spPr>
          <a:xfrm>
            <a:off x="684000" y="1440000"/>
            <a:ext cx="6912336" cy="2942564"/>
          </a:xfrm>
          <a:prstGeom prst="rect">
            <a:avLst/>
          </a:prstGeom>
        </p:spPr>
        <p:txBody>
          <a:bodyPr vert="horz" lIns="0" tIns="0" rIns="0" bIns="0" rtlCol="0">
            <a:normAutofit/>
          </a:bodyPr>
          <a:lstStyle/>
          <a:p>
            <a:pPr marL="216000" lvl="0" indent="-216000"/>
            <a:r>
              <a:rPr lang="en-US" noProof="0" dirty="0"/>
              <a:t>Type your text or click on the icons below to insert object</a:t>
            </a:r>
          </a:p>
          <a:p>
            <a:pPr marL="432000" lvl="1" indent="-216000"/>
            <a:r>
              <a:rPr lang="en-US" noProof="0" dirty="0"/>
              <a:t>Second level</a:t>
            </a:r>
          </a:p>
          <a:p>
            <a:pPr marL="648000" lvl="2" indent="-216000"/>
            <a:r>
              <a:rPr lang="en-US" noProof="0" dirty="0"/>
              <a:t>Third level</a:t>
            </a:r>
          </a:p>
          <a:p>
            <a:pPr marL="864000" lvl="3" indent="-216000"/>
            <a:r>
              <a:rPr lang="en-US" noProof="0" dirty="0"/>
              <a:t>Fourth level</a:t>
            </a:r>
          </a:p>
          <a:p>
            <a:pPr marL="1080000" lvl="4" indent="-216000"/>
            <a:r>
              <a:rPr lang="en-US" noProof="0" dirty="0"/>
              <a:t>Fifth level</a:t>
            </a:r>
          </a:p>
        </p:txBody>
      </p:sp>
      <p:sp>
        <p:nvSpPr>
          <p:cNvPr id="11" name="Date Placeholder 1">
            <a:extLst>
              <a:ext uri="{FF2B5EF4-FFF2-40B4-BE49-F238E27FC236}">
                <a16:creationId xmlns:a16="http://schemas.microsoft.com/office/drawing/2014/main" id="{359489DE-820D-EA4B-B29F-5CF912AF8DB0}"/>
              </a:ext>
            </a:extLst>
          </p:cNvPr>
          <p:cNvSpPr>
            <a:spLocks noGrp="1"/>
          </p:cNvSpPr>
          <p:nvPr>
            <p:ph type="dt" sz="half" idx="2"/>
          </p:nvPr>
        </p:nvSpPr>
        <p:spPr>
          <a:xfrm>
            <a:off x="7253844" y="4876006"/>
            <a:ext cx="979200" cy="253773"/>
          </a:xfrm>
          <a:prstGeom prst="rect">
            <a:avLst/>
          </a:prstGeom>
        </p:spPr>
        <p:txBody>
          <a:bodyPr vert="horz" lIns="91440" tIns="45720" rIns="91440" bIns="45720" rtlCol="0" anchor="ctr"/>
          <a:lstStyle>
            <a:lvl1pPr algn="l">
              <a:defRPr sz="700">
                <a:solidFill>
                  <a:schemeClr val="bg1">
                    <a:lumMod val="75000"/>
                  </a:schemeClr>
                </a:solidFill>
              </a:defRPr>
            </a:lvl1pPr>
          </a:lstStyle>
          <a:p>
            <a:fld id="{B51044B8-23DA-6946-8D9E-2E15B85429F0}" type="datetime1">
              <a:rPr lang="sv-SE" smtClean="0"/>
              <a:t>2022-09-22</a:t>
            </a:fld>
            <a:endParaRPr lang="sv-SE" dirty="0"/>
          </a:p>
        </p:txBody>
      </p:sp>
      <p:sp>
        <p:nvSpPr>
          <p:cNvPr id="12" name="Platshållare för bildnummer 2">
            <a:extLst>
              <a:ext uri="{FF2B5EF4-FFF2-40B4-BE49-F238E27FC236}">
                <a16:creationId xmlns:a16="http://schemas.microsoft.com/office/drawing/2014/main" id="{CD35B63B-12FC-0941-9D3A-E226320AA666}"/>
              </a:ext>
            </a:extLst>
          </p:cNvPr>
          <p:cNvSpPr>
            <a:spLocks noGrp="1"/>
          </p:cNvSpPr>
          <p:nvPr>
            <p:ph type="sldNum" sz="quarter" idx="4"/>
          </p:nvPr>
        </p:nvSpPr>
        <p:spPr>
          <a:xfrm>
            <a:off x="8284740" y="4876006"/>
            <a:ext cx="216024" cy="240856"/>
          </a:xfrm>
          <a:prstGeom prst="rect">
            <a:avLst/>
          </a:prstGeom>
        </p:spPr>
        <p:txBody>
          <a:bodyPr vert="horz" lIns="0" tIns="0" rIns="0" bIns="0" rtlCol="0" anchor="ctr"/>
          <a:lstStyle>
            <a:lvl1pPr algn="r">
              <a:defRPr sz="700">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0" name="Platshållare för sidfot 5">
            <a:extLst>
              <a:ext uri="{FF2B5EF4-FFF2-40B4-BE49-F238E27FC236}">
                <a16:creationId xmlns:a16="http://schemas.microsoft.com/office/drawing/2014/main" id="{B5F637CF-7FE0-2440-B6C6-8B84B87E4584}"/>
              </a:ext>
            </a:extLst>
          </p:cNvPr>
          <p:cNvSpPr>
            <a:spLocks noGrp="1"/>
          </p:cNvSpPr>
          <p:nvPr>
            <p:ph type="ftr" sz="quarter" idx="3"/>
          </p:nvPr>
        </p:nvSpPr>
        <p:spPr>
          <a:xfrm>
            <a:off x="2372400" y="4955256"/>
            <a:ext cx="3816284" cy="107772"/>
          </a:xfrm>
          <a:prstGeom prst="rect">
            <a:avLst/>
          </a:prstGeom>
        </p:spPr>
        <p:txBody>
          <a:bodyPr lIns="0" tIns="0" rIns="0" bIns="0" anchor="t" anchorCtr="0">
            <a:noAutofit/>
          </a:bodyPr>
          <a:lstStyle>
            <a:lvl1pPr algn="l">
              <a:lnSpc>
                <a:spcPct val="100000"/>
              </a:lnSpc>
              <a:defRPr lang="sv-SE" sz="700" b="1" i="0" cap="none" spc="50"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en" dirty="0"/>
              <a:t>|      ORGANISATION NAME – CHANGE HEADER/FOOTER </a:t>
            </a:r>
          </a:p>
        </p:txBody>
      </p:sp>
    </p:spTree>
    <p:extLst>
      <p:ext uri="{BB962C8B-B14F-4D97-AF65-F5344CB8AC3E}">
        <p14:creationId xmlns:p14="http://schemas.microsoft.com/office/powerpoint/2010/main" val="4242150340"/>
      </p:ext>
    </p:extLst>
  </p:cSld>
  <p:clrMap bg1="lt1" tx1="dk1" bg2="lt2" tx2="dk2" accent1="accent1" accent2="accent2" accent3="accent3" accent4="accent4" accent5="accent5" accent6="accent6" hlink="hlink" folHlink="folHlink"/>
  <p:sldLayoutIdLst>
    <p:sldLayoutId id="2147484030" r:id="rId1"/>
    <p:sldLayoutId id="2147484032"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 id="2147484049" r:id="rId18"/>
    <p:sldLayoutId id="2147484050" r:id="rId19"/>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ftr="0" dt="0"/>
  <p:txStyles>
    <p:titleStyle>
      <a:lvl1pPr algn="l" defTabSz="457200" rtl="0" eaLnBrk="1" fontAlgn="base" hangingPunct="1">
        <a:lnSpc>
          <a:spcPct val="90000"/>
        </a:lnSpc>
        <a:spcBef>
          <a:spcPct val="0"/>
        </a:spcBef>
        <a:spcAft>
          <a:spcPct val="0"/>
        </a:spcAft>
        <a:defRPr sz="2800" b="1" i="0" kern="1200">
          <a:solidFill>
            <a:schemeClr val="bg1">
              <a:lumMod val="95000"/>
            </a:schemeClr>
          </a:solidFill>
          <a:latin typeface="Arial Narrow"/>
          <a:ea typeface="ＭＳ Ｐゴシック" pitchFamily="-65" charset="-128"/>
          <a:cs typeface="ＭＳ Ｐゴシック" charset="0"/>
        </a:defRPr>
      </a:lvl1pPr>
      <a:lvl2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p:titleStyle>
    <p:bodyStyle>
      <a:lvl1pPr marL="180000" indent="-180000" algn="l" defTabSz="457200" rtl="0" eaLnBrk="1" fontAlgn="base" hangingPunct="1">
        <a:lnSpc>
          <a:spcPct val="110000"/>
        </a:lnSpc>
        <a:spcBef>
          <a:spcPts val="800"/>
        </a:spcBef>
        <a:spcAft>
          <a:spcPct val="0"/>
        </a:spcAft>
        <a:buFont typeface="Arial" charset="0"/>
        <a:buChar char="•"/>
        <a:defRPr lang="sv-SE" sz="1800" kern="120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1pPr>
      <a:lvl2pPr marL="501750" indent="-285750" algn="l" defTabSz="457200" rtl="0" eaLnBrk="1" fontAlgn="base" hangingPunct="1">
        <a:lnSpc>
          <a:spcPct val="100000"/>
        </a:lnSpc>
        <a:spcBef>
          <a:spcPts val="200"/>
        </a:spcBef>
        <a:spcAft>
          <a:spcPts val="300"/>
        </a:spcAft>
        <a:buFont typeface="Arial" panose="020B0604020202020204" pitchFamily="34" charset="0"/>
        <a:buChar char="–"/>
        <a:defRPr lang="sv-SE" sz="1600" kern="1200" baseline="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2pPr>
      <a:lvl3pPr marL="717750" indent="-285750" algn="l" defTabSz="457200" rtl="0" eaLnBrk="1" fontAlgn="base" hangingPunct="1">
        <a:spcBef>
          <a:spcPts val="0"/>
        </a:spcBef>
        <a:spcAft>
          <a:spcPts val="300"/>
        </a:spcAft>
        <a:buFont typeface="Wingdings" panose="05000000000000000000" pitchFamily="2" charset="2"/>
        <a:buChar char="§"/>
        <a:defRPr lang="sv-SE" sz="1600" kern="1200" dirty="0" smtClean="0">
          <a:solidFill>
            <a:schemeClr val="bg1">
              <a:lumMod val="95000"/>
            </a:schemeClr>
          </a:solidFill>
          <a:latin typeface="Arial" panose="020B0604020202020204" pitchFamily="34" charset="0"/>
          <a:ea typeface="ＭＳ Ｐゴシック" charset="0"/>
          <a:cs typeface="Arial" panose="020B0604020202020204" pitchFamily="34" charset="0"/>
        </a:defRPr>
      </a:lvl3pPr>
      <a:lvl4pPr marL="933750" indent="-285750" algn="l" defTabSz="457200" rtl="0" eaLnBrk="1" fontAlgn="base" hangingPunct="1">
        <a:spcBef>
          <a:spcPts val="0"/>
        </a:spcBef>
        <a:spcAft>
          <a:spcPts val="300"/>
        </a:spcAft>
        <a:buFont typeface="Arial" panose="020B0604020202020204" pitchFamily="34" charset="0"/>
        <a:buChar char="•"/>
        <a:defRPr lang="sv-SE" sz="1600" kern="1200" baseline="0" dirty="0" smtClean="0">
          <a:solidFill>
            <a:schemeClr val="bg1">
              <a:lumMod val="95000"/>
            </a:schemeClr>
          </a:solidFill>
          <a:latin typeface="Arial" panose="020B0604020202020204" pitchFamily="34" charset="0"/>
          <a:ea typeface="Helvetica" charset="0"/>
          <a:cs typeface="Arial" panose="020B0604020202020204" pitchFamily="34" charset="0"/>
        </a:defRPr>
      </a:lvl4pPr>
      <a:lvl5pPr marL="1149750" indent="-285750" algn="l" defTabSz="457200" rtl="0" eaLnBrk="1" fontAlgn="base" hangingPunct="1">
        <a:spcBef>
          <a:spcPts val="0"/>
        </a:spcBef>
        <a:spcAft>
          <a:spcPct val="0"/>
        </a:spcAft>
        <a:buFont typeface="Arial" panose="020B0604020202020204" pitchFamily="34" charset="0"/>
        <a:buChar char="–"/>
        <a:defRPr lang="sv-SE" sz="1600" kern="1200" dirty="0">
          <a:solidFill>
            <a:schemeClr val="bg1">
              <a:lumMod val="95000"/>
            </a:schemeClr>
          </a:solidFill>
          <a:latin typeface="Arial" panose="020B0604020202020204" pitchFamily="34" charset="0"/>
          <a:ea typeface="Helvetica" charset="0"/>
          <a:cs typeface="Arial" panose="020B0604020202020204" pitchFamily="34" charset="0"/>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880">
          <p15:clr>
            <a:srgbClr val="F26B43"/>
          </p15:clr>
        </p15:guide>
        <p15:guide id="5" orient="horz" pos="2160">
          <p15:clr>
            <a:srgbClr val="F26B43"/>
          </p15:clr>
        </p15:guide>
        <p15:guide id="6" orient="horz" pos="41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qJan6Ywjxkw?feature=oembed"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thedesignsquiggle.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mailto:Vasiliki.mylonopoulou@ait.gu.se" TargetMode="External"/><Relationship Id="rId4" Type="http://schemas.openxmlformats.org/officeDocument/2006/relationships/hyperlink" Target="https://vasilikimylo.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video" Target="https://www.youtube.com/embed/4ic6bFOEdzs?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www.designcouncil.org.uk/"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www.behance.net/gallery/37058341/Cost-effective-Prosthesis-for-Breast-Cancer-Survivors" TargetMode="External"/><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41.jpeg"/><Relationship Id="rId5" Type="http://schemas.openxmlformats.org/officeDocument/2006/relationships/hyperlink" Target="http://opentranscripts.org/transcript/what-can-a-body-do/" TargetMode="External"/><Relationship Id="rId4" Type="http://schemas.openxmlformats.org/officeDocument/2006/relationships/image" Target="../media/image40.png"/><Relationship Id="rId9" Type="http://schemas.openxmlformats.org/officeDocument/2006/relationships/hyperlink" Target="https://youtube.com/shorts/niIsf-dQ0Pc?feature=shar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0.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notesSlide" Target="../notesSlides/notesSlide26.xml"/><Relationship Id="rId7" Type="http://schemas.openxmlformats.org/officeDocument/2006/relationships/hyperlink" Target="https://www.behance.net/gallery/37058341/Cost-effective-Prosthesis-for-Breast-Cancer-Survivors" TargetMode="External"/><Relationship Id="rId2" Type="http://schemas.openxmlformats.org/officeDocument/2006/relationships/slideLayout" Target="../slideLayouts/slideLayout5.xml"/><Relationship Id="rId1" Type="http://schemas.openxmlformats.org/officeDocument/2006/relationships/video" Target="https://www.youtube.com/embed/5t7kFRQ5S-4?start=62&amp;feature=oembed" TargetMode="External"/><Relationship Id="rId6" Type="http://schemas.openxmlformats.org/officeDocument/2006/relationships/hyperlink" Target="http://opentranscripts.org/transcript/what-can-a-body-do/" TargetMode="External"/><Relationship Id="rId5" Type="http://schemas.openxmlformats.org/officeDocument/2006/relationships/image" Target="../media/image40.png"/><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ideo" Target="https://www.youtube.com/embed/UIrLyE7iz50?feature=oembed" TargetMode="External"/><Relationship Id="rId5" Type="http://schemas.openxmlformats.org/officeDocument/2006/relationships/image" Target="../media/image50.jpe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sashaarchibald.com/Norm-Norma" TargetMode="External"/><Relationship Id="rId5" Type="http://schemas.openxmlformats.org/officeDocument/2006/relationships/image" Target="../media/image55.jpeg"/><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ideo" Target="https://www.youtube.com/embed/Brjx27Vm5x8?start=190&amp;feature=oembed" TargetMode="External"/><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s://www.youtube.com/embed/swyqrf1PZjg?feature=oembed" TargetMode="External"/><Relationship Id="rId1" Type="http://schemas.openxmlformats.org/officeDocument/2006/relationships/video" Target="https://www.youtube.com/embed/DUwXN01ARYg?feature=oembed" TargetMode="Externa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notesSlide" Target="../notesSlides/notesSlide3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ideo" Target="https://www.youtube.com/embed/40hhc0cjYyg?feature=oembed" TargetMode="External"/><Relationship Id="rId4" Type="http://schemas.openxmlformats.org/officeDocument/2006/relationships/image" Target="../media/image6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ideo" Target="https://www.youtube.com/embed/fEhKoeEEgCo?feature=oembed" TargetMode="External"/><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ideo" Target="https://www.youtube.com/embed/QxuyfWoVV98?feature=oembed" TargetMode="External"/><Relationship Id="rId4" Type="http://schemas.openxmlformats.org/officeDocument/2006/relationships/image" Target="../media/image64.jpeg"/></Relationships>
</file>

<file path=ppt/slides/_rels/slide59.xml.rels><?xml version="1.0" encoding="UTF-8" standalone="yes"?>
<Relationships xmlns="http://schemas.openxmlformats.org/package/2006/relationships"><Relationship Id="rId3" Type="http://schemas.openxmlformats.org/officeDocument/2006/relationships/hyperlink" Target="https://www.disabled-world.com/definitions/disability-models.php"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hyperlink" Target="https://www.who.int/news-room/fact-sheets/detail/disability-and-health"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ideo" Target="https://www.youtube.com/embed/u12uKwSwX3k?feature=oembed" TargetMode="External"/><Relationship Id="rId4" Type="http://schemas.openxmlformats.org/officeDocument/2006/relationships/image" Target="../media/image65.jpe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3.xml"/><Relationship Id="rId1" Type="http://schemas.openxmlformats.org/officeDocument/2006/relationships/video" Target="https://www.youtube.com/embed/UIrLyE7iz50?feature=oembed" TargetMode="External"/><Relationship Id="rId4" Type="http://schemas.openxmlformats.org/officeDocument/2006/relationships/image" Target="../media/image50.jpeg"/></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hyperlink" Target="https://innersydneyvoice.org.au/our-resources/resources-waterloo-community-capacity-building-project/universal-design/"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s://www.publichealthpost.org/research/its-the-crash-dummy/" TargetMode="External"/><Relationship Id="rId5" Type="http://schemas.openxmlformats.org/officeDocument/2006/relationships/image" Target="../media/image69.png"/><Relationship Id="rId4" Type="http://schemas.openxmlformats.org/officeDocument/2006/relationships/hyperlink" Target="https://blog-isige.minesparis.psl.eu/2020/09/25/unchocking-kitchens/"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video" Target="https://www.youtube.com/embed/u12uKwSwX3k?start=190&amp;feature=oembed" TargetMode="External"/><Relationship Id="rId6" Type="http://schemas.openxmlformats.org/officeDocument/2006/relationships/image" Target="../media/image65.jpeg"/><Relationship Id="rId5" Type="http://schemas.openxmlformats.org/officeDocument/2006/relationships/hyperlink" Target="https://www.gallaudet.edu/campus-design-and-planning/deafspace/" TargetMode="External"/><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RgVbXV1krgU?feature=oembed"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hyperlink" Target="https://vasilikimylo.com/" TargetMode="External"/><Relationship Id="rId2" Type="http://schemas.openxmlformats.org/officeDocument/2006/relationships/notesSlide" Target="../notesSlides/notesSlide47.xml"/><Relationship Id="rId1" Type="http://schemas.openxmlformats.org/officeDocument/2006/relationships/slideLayout" Target="../slideLayouts/slideLayout21.xml"/><Relationship Id="rId5" Type="http://schemas.openxmlformats.org/officeDocument/2006/relationships/image" Target="../media/image73.png"/><Relationship Id="rId4" Type="http://schemas.openxmlformats.org/officeDocument/2006/relationships/hyperlink" Target="https://hci-gu.github.io/"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0F2B-EBAE-4B5F-9C04-E7D2F659DE7C}"/>
              </a:ext>
            </a:extLst>
          </p:cNvPr>
          <p:cNvSpPr>
            <a:spLocks noGrp="1"/>
          </p:cNvSpPr>
          <p:nvPr>
            <p:ph type="ctrTitle"/>
          </p:nvPr>
        </p:nvSpPr>
        <p:spPr/>
        <p:txBody>
          <a:bodyPr/>
          <a:lstStyle/>
          <a:p>
            <a:r>
              <a:rPr lang="en-US" dirty="0"/>
              <a:t>Design and Diversity</a:t>
            </a:r>
            <a:endParaRPr lang="en-150" dirty="0"/>
          </a:p>
        </p:txBody>
      </p:sp>
      <p:sp>
        <p:nvSpPr>
          <p:cNvPr id="3" name="Text Placeholder 2">
            <a:extLst>
              <a:ext uri="{FF2B5EF4-FFF2-40B4-BE49-F238E27FC236}">
                <a16:creationId xmlns:a16="http://schemas.microsoft.com/office/drawing/2014/main" id="{7185A0FC-18FA-49D6-B448-A2D6F4671924}"/>
              </a:ext>
            </a:extLst>
          </p:cNvPr>
          <p:cNvSpPr>
            <a:spLocks noGrp="1"/>
          </p:cNvSpPr>
          <p:nvPr>
            <p:ph type="body" sz="quarter" idx="14"/>
          </p:nvPr>
        </p:nvSpPr>
        <p:spPr/>
        <p:txBody>
          <a:bodyPr>
            <a:normAutofit fontScale="92500" lnSpcReduction="10000"/>
          </a:bodyPr>
          <a:lstStyle/>
          <a:p>
            <a:endParaRPr lang="en-150"/>
          </a:p>
        </p:txBody>
      </p:sp>
    </p:spTree>
    <p:extLst>
      <p:ext uri="{BB962C8B-B14F-4D97-AF65-F5344CB8AC3E}">
        <p14:creationId xmlns:p14="http://schemas.microsoft.com/office/powerpoint/2010/main" val="35177917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False ballistic missile alarm forces Hawaii into panic mode">
            <a:hlinkClick r:id="" action="ppaction://media"/>
            <a:extLst>
              <a:ext uri="{FF2B5EF4-FFF2-40B4-BE49-F238E27FC236}">
                <a16:creationId xmlns:a16="http://schemas.microsoft.com/office/drawing/2014/main" id="{965B7EE0-0377-48A6-834C-1947E12792AB}"/>
              </a:ext>
            </a:extLst>
          </p:cNvPr>
          <p:cNvPicPr>
            <a:picLocks noGrp="1" noRot="1" noChangeAspect="1"/>
          </p:cNvPicPr>
          <p:nvPr>
            <p:ph sz="quarter" idx="12"/>
            <a:videoFile r:link="rId1"/>
          </p:nvPr>
        </p:nvPicPr>
        <p:blipFill>
          <a:blip r:embed="rId4"/>
          <a:stretch>
            <a:fillRect/>
          </a:stretch>
        </p:blipFill>
        <p:spPr>
          <a:xfrm>
            <a:off x="684213" y="1547560"/>
            <a:ext cx="4319835" cy="2440240"/>
          </a:xfrm>
          <a:prstGeom prst="rect">
            <a:avLst/>
          </a:prstGeom>
        </p:spPr>
      </p:pic>
      <p:pic>
        <p:nvPicPr>
          <p:cNvPr id="7" name="Content Placeholder 6">
            <a:extLst>
              <a:ext uri="{FF2B5EF4-FFF2-40B4-BE49-F238E27FC236}">
                <a16:creationId xmlns:a16="http://schemas.microsoft.com/office/drawing/2014/main" id="{E0AE750E-FA2F-4BBE-AD7C-D421EBD42B70}"/>
              </a:ext>
            </a:extLst>
          </p:cNvPr>
          <p:cNvPicPr>
            <a:picLocks noGrp="1" noChangeAspect="1"/>
          </p:cNvPicPr>
          <p:nvPr>
            <p:ph sz="quarter" idx="13"/>
          </p:nvPr>
        </p:nvPicPr>
        <p:blipFill rotWithShape="1">
          <a:blip r:embed="rId5"/>
          <a:srcRect l="9438" r="13170" b="9713"/>
          <a:stretch/>
        </p:blipFill>
        <p:spPr>
          <a:xfrm>
            <a:off x="5076056" y="1218630"/>
            <a:ext cx="3528392" cy="3098100"/>
          </a:xfrm>
        </p:spPr>
      </p:pic>
      <p:sp>
        <p:nvSpPr>
          <p:cNvPr id="4" name="Title 3">
            <a:extLst>
              <a:ext uri="{FF2B5EF4-FFF2-40B4-BE49-F238E27FC236}">
                <a16:creationId xmlns:a16="http://schemas.microsoft.com/office/drawing/2014/main" id="{57524C05-DA88-4FED-9981-CE571B099089}"/>
              </a:ext>
            </a:extLst>
          </p:cNvPr>
          <p:cNvSpPr>
            <a:spLocks noGrp="1"/>
          </p:cNvSpPr>
          <p:nvPr>
            <p:ph type="title"/>
          </p:nvPr>
        </p:nvSpPr>
        <p:spPr/>
        <p:txBody>
          <a:bodyPr/>
          <a:lstStyle/>
          <a:p>
            <a:r>
              <a:rPr lang="en-150" dirty="0"/>
              <a:t>Hawaii</a:t>
            </a:r>
          </a:p>
        </p:txBody>
      </p:sp>
    </p:spTree>
    <p:extLst>
      <p:ext uri="{BB962C8B-B14F-4D97-AF65-F5344CB8AC3E}">
        <p14:creationId xmlns:p14="http://schemas.microsoft.com/office/powerpoint/2010/main" val="41612535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3FC67E-E3A7-4EF7-8E97-D4D587677B30}"/>
              </a:ext>
            </a:extLst>
          </p:cNvPr>
          <p:cNvGraphicFramePr>
            <a:graphicFrameLocks noGrp="1"/>
          </p:cNvGraphicFramePr>
          <p:nvPr>
            <p:ph sz="quarter" idx="12"/>
            <p:extLst>
              <p:ext uri="{D42A27DB-BD31-4B8C-83A1-F6EECF244321}">
                <p14:modId xmlns:p14="http://schemas.microsoft.com/office/powerpoint/2010/main" val="3461586169"/>
              </p:ext>
            </p:extLst>
          </p:nvPr>
        </p:nvGraphicFramePr>
        <p:xfrm>
          <a:off x="1367631" y="1101724"/>
          <a:ext cx="7596857" cy="3702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DE3ED55-EB3D-4D11-B67A-4514794F7047}"/>
              </a:ext>
            </a:extLst>
          </p:cNvPr>
          <p:cNvSpPr>
            <a:spLocks noGrp="1"/>
          </p:cNvSpPr>
          <p:nvPr>
            <p:ph type="title"/>
          </p:nvPr>
        </p:nvSpPr>
        <p:spPr/>
        <p:txBody>
          <a:bodyPr/>
          <a:lstStyle/>
          <a:p>
            <a:r>
              <a:rPr lang="en-150" dirty="0"/>
              <a:t>Simple but complex</a:t>
            </a:r>
          </a:p>
        </p:txBody>
      </p:sp>
    </p:spTree>
    <p:extLst>
      <p:ext uri="{BB962C8B-B14F-4D97-AF65-F5344CB8AC3E}">
        <p14:creationId xmlns:p14="http://schemas.microsoft.com/office/powerpoint/2010/main" val="29230320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3">
            <a:extLst>
              <a:ext uri="{FF2B5EF4-FFF2-40B4-BE49-F238E27FC236}">
                <a16:creationId xmlns:a16="http://schemas.microsoft.com/office/drawing/2014/main" id="{B2F84C43-6714-4B48-850F-9E2302149BD0}"/>
              </a:ext>
            </a:extLst>
          </p:cNvPr>
          <p:cNvSpPr>
            <a:spLocks noGrp="1"/>
          </p:cNvSpPr>
          <p:nvPr>
            <p:ph type="title"/>
          </p:nvPr>
        </p:nvSpPr>
        <p:spPr>
          <a:xfrm>
            <a:off x="684000" y="504000"/>
            <a:ext cx="7831350" cy="569407"/>
          </a:xfrm>
        </p:spPr>
        <p:txBody>
          <a:bodyPr/>
          <a:lstStyle/>
          <a:p>
            <a:r>
              <a:rPr lang="en-US" dirty="0"/>
              <a:t>What is really design?</a:t>
            </a:r>
          </a:p>
        </p:txBody>
      </p:sp>
      <p:pic>
        <p:nvPicPr>
          <p:cNvPr id="8" name="Content Placeholder 7" descr="Text, letter&#10;&#10;Description automatically generated">
            <a:extLst>
              <a:ext uri="{FF2B5EF4-FFF2-40B4-BE49-F238E27FC236}">
                <a16:creationId xmlns:a16="http://schemas.microsoft.com/office/drawing/2014/main" id="{7D2F45E8-E88C-4C7C-AB21-BA04B3035ACB}"/>
              </a:ext>
            </a:extLst>
          </p:cNvPr>
          <p:cNvPicPr>
            <a:picLocks noGrp="1" noChangeAspect="1"/>
          </p:cNvPicPr>
          <p:nvPr>
            <p:ph sz="quarter" idx="12"/>
          </p:nvPr>
        </p:nvPicPr>
        <p:blipFill rotWithShape="1">
          <a:blip r:embed="rId3"/>
          <a:srcRect t="21046" r="1539" b="20631"/>
          <a:stretch/>
        </p:blipFill>
        <p:spPr>
          <a:xfrm>
            <a:off x="431540" y="1347614"/>
            <a:ext cx="8280920" cy="2783696"/>
          </a:xfrm>
          <a:noFill/>
        </p:spPr>
      </p:pic>
      <p:sp>
        <p:nvSpPr>
          <p:cNvPr id="5" name="TextBox 4">
            <a:extLst>
              <a:ext uri="{FF2B5EF4-FFF2-40B4-BE49-F238E27FC236}">
                <a16:creationId xmlns:a16="http://schemas.microsoft.com/office/drawing/2014/main" id="{6F7D71B3-8D15-4D05-879D-81C94C6A5E88}"/>
              </a:ext>
            </a:extLst>
          </p:cNvPr>
          <p:cNvSpPr txBox="1"/>
          <p:nvPr/>
        </p:nvSpPr>
        <p:spPr>
          <a:xfrm>
            <a:off x="6588224" y="2756097"/>
            <a:ext cx="2160240" cy="246221"/>
          </a:xfrm>
          <a:prstGeom prst="rect">
            <a:avLst/>
          </a:prstGeom>
          <a:noFill/>
        </p:spPr>
        <p:txBody>
          <a:bodyPr wrap="square">
            <a:spAutoFit/>
          </a:bodyPr>
          <a:lstStyle/>
          <a:p>
            <a:r>
              <a:rPr lang="sv-SE" sz="1000" dirty="0"/>
              <a:t>Image by </a:t>
            </a:r>
            <a:r>
              <a:rPr lang="sv-SE" sz="1000" dirty="0">
                <a:hlinkClick r:id="rId4"/>
              </a:rPr>
              <a:t>thedesignsquiggle.com/</a:t>
            </a:r>
            <a:r>
              <a:rPr lang="sv-SE" sz="1000" dirty="0"/>
              <a:t> </a:t>
            </a:r>
          </a:p>
        </p:txBody>
      </p:sp>
    </p:spTree>
    <p:extLst>
      <p:ext uri="{BB962C8B-B14F-4D97-AF65-F5344CB8AC3E}">
        <p14:creationId xmlns:p14="http://schemas.microsoft.com/office/powerpoint/2010/main" val="30893463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6B9E4-0923-46BE-982B-3DF7F9E4BDAF}"/>
              </a:ext>
            </a:extLst>
          </p:cNvPr>
          <p:cNvSpPr>
            <a:spLocks noGrp="1"/>
          </p:cNvSpPr>
          <p:nvPr>
            <p:ph type="title"/>
          </p:nvPr>
        </p:nvSpPr>
        <p:spPr/>
        <p:txBody>
          <a:bodyPr/>
          <a:lstStyle/>
          <a:p>
            <a:r>
              <a:rPr lang="en-150" sz="2500" dirty="0"/>
              <a:t>What is the most important thing in the design process?</a:t>
            </a:r>
          </a:p>
        </p:txBody>
      </p:sp>
      <p:sp>
        <p:nvSpPr>
          <p:cNvPr id="6" name="Rectangle 5">
            <a:extLst>
              <a:ext uri="{FF2B5EF4-FFF2-40B4-BE49-F238E27FC236}">
                <a16:creationId xmlns:a16="http://schemas.microsoft.com/office/drawing/2014/main" id="{52CD6D92-A6EB-47CC-A6F8-BB7085BD4CCA}"/>
              </a:ext>
            </a:extLst>
          </p:cNvPr>
          <p:cNvSpPr/>
          <p:nvPr/>
        </p:nvSpPr>
        <p:spPr>
          <a:xfrm>
            <a:off x="1619672" y="1926229"/>
            <a:ext cx="5693795" cy="1169551"/>
          </a:xfrm>
          <a:prstGeom prst="rect">
            <a:avLst/>
          </a:prstGeom>
          <a:noFill/>
        </p:spPr>
        <p:txBody>
          <a:bodyPr wrap="square" lIns="91440" tIns="45720" rIns="91440" bIns="45720">
            <a:spAutoFit/>
          </a:bodyPr>
          <a:lstStyle/>
          <a:p>
            <a:pPr algn="ctr"/>
            <a:r>
              <a:rPr lang="en-US" sz="7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5000" endA="50" endPos="85000" dir="5400000" sy="-100000" algn="bl" rotWithShape="0"/>
                </a:effectLst>
                <a:latin typeface="Arial Black" panose="020B0A04020102020204" pitchFamily="34" charset="0"/>
              </a:rPr>
              <a:t>Reflection</a:t>
            </a:r>
          </a:p>
        </p:txBody>
      </p:sp>
    </p:spTree>
    <p:extLst>
      <p:ext uri="{BB962C8B-B14F-4D97-AF65-F5344CB8AC3E}">
        <p14:creationId xmlns:p14="http://schemas.microsoft.com/office/powerpoint/2010/main" val="34366284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884EC-5677-4545-A409-B860BBFE1508}"/>
              </a:ext>
            </a:extLst>
          </p:cNvPr>
          <p:cNvSpPr>
            <a:spLocks noGrp="1"/>
          </p:cNvSpPr>
          <p:nvPr>
            <p:ph type="title"/>
          </p:nvPr>
        </p:nvSpPr>
        <p:spPr/>
        <p:txBody>
          <a:bodyPr/>
          <a:lstStyle/>
          <a:p>
            <a:r>
              <a:rPr lang="en-150" dirty="0"/>
              <a:t>Questions?</a:t>
            </a:r>
          </a:p>
        </p:txBody>
      </p:sp>
      <p:pic>
        <p:nvPicPr>
          <p:cNvPr id="5" name="Picture 2" descr="Rich Thinking Emoji - Thinking Face Emoji Transparent Background, HD Png  Download , Transparent Png Image - PNGitem">
            <a:extLst>
              <a:ext uri="{FF2B5EF4-FFF2-40B4-BE49-F238E27FC236}">
                <a16:creationId xmlns:a16="http://schemas.microsoft.com/office/drawing/2014/main" id="{FEDBE232-38F8-4004-9DAC-5531EF7CFED5}"/>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5076056" y="1275606"/>
            <a:ext cx="3258302" cy="294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51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1E8E8E-4DCE-4944-8E03-D4111122C057}"/>
              </a:ext>
            </a:extLst>
          </p:cNvPr>
          <p:cNvSpPr>
            <a:spLocks noGrp="1"/>
          </p:cNvSpPr>
          <p:nvPr>
            <p:ph sz="quarter" idx="12"/>
          </p:nvPr>
        </p:nvSpPr>
        <p:spPr>
          <a:xfrm>
            <a:off x="684000" y="1073407"/>
            <a:ext cx="4536072" cy="3306583"/>
          </a:xfrm>
        </p:spPr>
        <p:txBody>
          <a:bodyPr>
            <a:noAutofit/>
          </a:bodyPr>
          <a:lstStyle/>
          <a:p>
            <a:r>
              <a:rPr lang="en-150" sz="2200" dirty="0"/>
              <a:t>The user is the focus</a:t>
            </a:r>
          </a:p>
          <a:p>
            <a:r>
              <a:rPr lang="en-150" sz="2200" dirty="0"/>
              <a:t>User’s, needs, wishes, actions, context, behaviour etc are taken into consideration</a:t>
            </a:r>
          </a:p>
          <a:p>
            <a:r>
              <a:rPr lang="en-150" sz="2200" dirty="0"/>
              <a:t>Wholistic view of the user</a:t>
            </a:r>
          </a:p>
          <a:p>
            <a:r>
              <a:rPr lang="en-150" sz="2200" dirty="0"/>
              <a:t>The final product/ design is a negotiation between the designer and the user.</a:t>
            </a:r>
          </a:p>
          <a:p>
            <a:endParaRPr lang="en-150" sz="2200" dirty="0"/>
          </a:p>
          <a:p>
            <a:endParaRPr lang="en-150" sz="2200" dirty="0"/>
          </a:p>
        </p:txBody>
      </p:sp>
      <p:sp>
        <p:nvSpPr>
          <p:cNvPr id="4" name="Title 3">
            <a:extLst>
              <a:ext uri="{FF2B5EF4-FFF2-40B4-BE49-F238E27FC236}">
                <a16:creationId xmlns:a16="http://schemas.microsoft.com/office/drawing/2014/main" id="{A5ADD0C3-0EE4-48AA-A252-41DA61B5B7ED}"/>
              </a:ext>
            </a:extLst>
          </p:cNvPr>
          <p:cNvSpPr>
            <a:spLocks noGrp="1"/>
          </p:cNvSpPr>
          <p:nvPr>
            <p:ph type="title"/>
          </p:nvPr>
        </p:nvSpPr>
        <p:spPr/>
        <p:txBody>
          <a:bodyPr/>
          <a:lstStyle/>
          <a:p>
            <a:r>
              <a:rPr lang="en-150" dirty="0"/>
              <a:t>User-centred Design </a:t>
            </a:r>
          </a:p>
        </p:txBody>
      </p:sp>
      <p:pic>
        <p:nvPicPr>
          <p:cNvPr id="1028" name="Picture 4" descr="Amazon.com: The Design Way, second edition: Intentional Change in an  Unpredictable World (The MIT Press): 9780262526708: Nelson, Harold G.,  Stolterman, Erik: Books">
            <a:extLst>
              <a:ext uri="{FF2B5EF4-FFF2-40B4-BE49-F238E27FC236}">
                <a16:creationId xmlns:a16="http://schemas.microsoft.com/office/drawing/2014/main" id="{3707020C-B980-4F7D-9E50-65ABE6137325}"/>
              </a:ext>
            </a:extLst>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t="9606" b="4822"/>
          <a:stretch/>
        </p:blipFill>
        <p:spPr bwMode="auto">
          <a:xfrm>
            <a:off x="5414148" y="195486"/>
            <a:ext cx="3577594" cy="45303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7603D93-D341-4990-9B90-FFB27834E634}"/>
              </a:ext>
            </a:extLst>
          </p:cNvPr>
          <p:cNvSpPr txBox="1"/>
          <p:nvPr/>
        </p:nvSpPr>
        <p:spPr>
          <a:xfrm>
            <a:off x="2572202" y="4320289"/>
            <a:ext cx="2831118" cy="338554"/>
          </a:xfrm>
          <a:prstGeom prst="rect">
            <a:avLst/>
          </a:prstGeom>
          <a:noFill/>
        </p:spPr>
        <p:txBody>
          <a:bodyPr wrap="square">
            <a:spAutoFit/>
          </a:bodyPr>
          <a:lstStyle/>
          <a:p>
            <a:r>
              <a:rPr lang="en-US" sz="800" b="0" i="0" dirty="0">
                <a:solidFill>
                  <a:srgbClr val="222222"/>
                </a:solidFill>
                <a:effectLst/>
                <a:latin typeface="Arial" panose="020B0604020202020204" pitchFamily="34" charset="0"/>
              </a:rPr>
              <a:t>Nelson, H. G., &amp; </a:t>
            </a:r>
            <a:r>
              <a:rPr lang="en-US" sz="800" b="0" i="0" dirty="0" err="1">
                <a:solidFill>
                  <a:srgbClr val="222222"/>
                </a:solidFill>
                <a:effectLst/>
                <a:latin typeface="Arial" panose="020B0604020202020204" pitchFamily="34" charset="0"/>
              </a:rPr>
              <a:t>Stolterman</a:t>
            </a:r>
            <a:r>
              <a:rPr lang="en-US" sz="800" b="0" i="0" dirty="0">
                <a:solidFill>
                  <a:srgbClr val="222222"/>
                </a:solidFill>
                <a:effectLst/>
                <a:latin typeface="Arial" panose="020B0604020202020204" pitchFamily="34" charset="0"/>
              </a:rPr>
              <a:t>, E. (2014). </a:t>
            </a:r>
            <a:r>
              <a:rPr lang="en-US" sz="800" b="0" i="1" dirty="0">
                <a:solidFill>
                  <a:srgbClr val="222222"/>
                </a:solidFill>
                <a:effectLst/>
                <a:latin typeface="Arial" panose="020B0604020202020204" pitchFamily="34" charset="0"/>
              </a:rPr>
              <a:t>The design way: Intentional change in an unpredictable world</a:t>
            </a:r>
            <a:r>
              <a:rPr lang="en-US" sz="800" b="0" i="0" dirty="0">
                <a:solidFill>
                  <a:srgbClr val="222222"/>
                </a:solidFill>
                <a:effectLst/>
                <a:latin typeface="Arial" panose="020B0604020202020204" pitchFamily="34" charset="0"/>
              </a:rPr>
              <a:t>. MIT press.</a:t>
            </a:r>
            <a:endParaRPr lang="en-150" sz="800" dirty="0"/>
          </a:p>
        </p:txBody>
      </p:sp>
    </p:spTree>
    <p:extLst>
      <p:ext uri="{BB962C8B-B14F-4D97-AF65-F5344CB8AC3E}">
        <p14:creationId xmlns:p14="http://schemas.microsoft.com/office/powerpoint/2010/main" val="11035214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0AE51AA-0E0F-4836-9C1C-2ABADAE35044}"/>
              </a:ext>
            </a:extLst>
          </p:cNvPr>
          <p:cNvPicPr>
            <a:picLocks noGrp="1" noChangeAspect="1"/>
          </p:cNvPicPr>
          <p:nvPr>
            <p:ph sz="quarter" idx="12"/>
          </p:nvPr>
        </p:nvPicPr>
        <p:blipFill>
          <a:blip r:embed="rId3"/>
          <a:stretch>
            <a:fillRect/>
          </a:stretch>
        </p:blipFill>
        <p:spPr>
          <a:xfrm>
            <a:off x="565928" y="1347614"/>
            <a:ext cx="8012144" cy="3068716"/>
          </a:xfrm>
        </p:spPr>
      </p:pic>
      <p:sp>
        <p:nvSpPr>
          <p:cNvPr id="4" name="Title 3">
            <a:extLst>
              <a:ext uri="{FF2B5EF4-FFF2-40B4-BE49-F238E27FC236}">
                <a16:creationId xmlns:a16="http://schemas.microsoft.com/office/drawing/2014/main" id="{829BFB22-D556-4913-9876-EA9809968D6F}"/>
              </a:ext>
            </a:extLst>
          </p:cNvPr>
          <p:cNvSpPr>
            <a:spLocks noGrp="1"/>
          </p:cNvSpPr>
          <p:nvPr>
            <p:ph type="title"/>
          </p:nvPr>
        </p:nvSpPr>
        <p:spPr/>
        <p:txBody>
          <a:bodyPr/>
          <a:lstStyle/>
          <a:p>
            <a:r>
              <a:rPr lang="en-150" dirty="0"/>
              <a:t>Designer’s rationale in </a:t>
            </a:r>
            <a:r>
              <a:rPr lang="en-150" dirty="0" err="1"/>
              <a:t>wel</a:t>
            </a:r>
            <a:r>
              <a:rPr lang="en-US" dirty="0"/>
              <a:t>l</a:t>
            </a:r>
            <a:r>
              <a:rPr lang="en-150" dirty="0"/>
              <a:t>ness apps for “patients”</a:t>
            </a:r>
          </a:p>
        </p:txBody>
      </p:sp>
      <p:sp>
        <p:nvSpPr>
          <p:cNvPr id="8" name="TextBox 7">
            <a:extLst>
              <a:ext uri="{FF2B5EF4-FFF2-40B4-BE49-F238E27FC236}">
                <a16:creationId xmlns:a16="http://schemas.microsoft.com/office/drawing/2014/main" id="{A03BC363-543D-4102-A919-712E73966004}"/>
              </a:ext>
            </a:extLst>
          </p:cNvPr>
          <p:cNvSpPr txBox="1"/>
          <p:nvPr/>
        </p:nvSpPr>
        <p:spPr>
          <a:xfrm>
            <a:off x="684000" y="4521260"/>
            <a:ext cx="7776432" cy="338554"/>
          </a:xfrm>
          <a:prstGeom prst="rect">
            <a:avLst/>
          </a:prstGeom>
          <a:noFill/>
        </p:spPr>
        <p:txBody>
          <a:bodyPr wrap="square">
            <a:spAutoFit/>
          </a:bodyPr>
          <a:lstStyle/>
          <a:p>
            <a:r>
              <a:rPr lang="en-US" sz="800" b="0" i="0" dirty="0">
                <a:solidFill>
                  <a:srgbClr val="222222"/>
                </a:solidFill>
                <a:effectLst/>
                <a:latin typeface="Arial" panose="020B0604020202020204" pitchFamily="34" charset="0"/>
              </a:rPr>
              <a:t>Mylonopoulou, V., Väyrynen, K., Stibe, A., &amp; Isomursu, M. (2018, April). Rationale behind socially influencing design choices for health behavior change. In </a:t>
            </a:r>
            <a:r>
              <a:rPr lang="en-US" sz="800" b="0" i="1" dirty="0">
                <a:solidFill>
                  <a:srgbClr val="222222"/>
                </a:solidFill>
                <a:effectLst/>
                <a:latin typeface="Arial" panose="020B0604020202020204" pitchFamily="34" charset="0"/>
              </a:rPr>
              <a:t>International Conference on Persuasive Technology</a:t>
            </a:r>
            <a:r>
              <a:rPr lang="en-US" sz="800" b="0" i="0" dirty="0">
                <a:solidFill>
                  <a:srgbClr val="222222"/>
                </a:solidFill>
                <a:effectLst/>
                <a:latin typeface="Arial" panose="020B0604020202020204" pitchFamily="34" charset="0"/>
              </a:rPr>
              <a:t> (pp. 147-159). Springer.</a:t>
            </a:r>
            <a:endParaRPr lang="en-150" sz="800" dirty="0"/>
          </a:p>
        </p:txBody>
      </p:sp>
    </p:spTree>
    <p:extLst>
      <p:ext uri="{BB962C8B-B14F-4D97-AF65-F5344CB8AC3E}">
        <p14:creationId xmlns:p14="http://schemas.microsoft.com/office/powerpoint/2010/main" val="11994034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902A8F-021F-4429-BF37-E7423C6506D0}"/>
              </a:ext>
            </a:extLst>
          </p:cNvPr>
          <p:cNvSpPr>
            <a:spLocks noGrp="1"/>
          </p:cNvSpPr>
          <p:nvPr>
            <p:ph type="title"/>
          </p:nvPr>
        </p:nvSpPr>
        <p:spPr/>
        <p:txBody>
          <a:bodyPr/>
          <a:lstStyle/>
          <a:p>
            <a:r>
              <a:rPr lang="en-150" dirty="0"/>
              <a:t>When health and wellness is not covered in design</a:t>
            </a:r>
          </a:p>
        </p:txBody>
      </p:sp>
      <p:pic>
        <p:nvPicPr>
          <p:cNvPr id="5" name="Picture 2" descr="Free vector graphics of Wheelchair">
            <a:extLst>
              <a:ext uri="{FF2B5EF4-FFF2-40B4-BE49-F238E27FC236}">
                <a16:creationId xmlns:a16="http://schemas.microsoft.com/office/drawing/2014/main" id="{1A479FF4-CE5C-42D4-BFC1-B90E08B95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765" y="1690188"/>
            <a:ext cx="1650207" cy="2571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op 10 Free Step Tracking Apps for Apple Watch – ActivityTracker">
            <a:extLst>
              <a:ext uri="{FF2B5EF4-FFF2-40B4-BE49-F238E27FC236}">
                <a16:creationId xmlns:a16="http://schemas.microsoft.com/office/drawing/2014/main" id="{444170A0-665A-428E-8BF8-A55C347405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594938"/>
            <a:ext cx="21907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hape&#10;&#10;Description automatically generated with medium confidence">
            <a:extLst>
              <a:ext uri="{FF2B5EF4-FFF2-40B4-BE49-F238E27FC236}">
                <a16:creationId xmlns:a16="http://schemas.microsoft.com/office/drawing/2014/main" id="{E34B2E69-9463-4527-BA57-AE681DFC9068}"/>
              </a:ext>
            </a:extLst>
          </p:cNvPr>
          <p:cNvPicPr>
            <a:picLocks noChangeAspect="1"/>
          </p:cNvPicPr>
          <p:nvPr/>
        </p:nvPicPr>
        <p:blipFill>
          <a:blip r:embed="rId5"/>
          <a:stretch>
            <a:fillRect/>
          </a:stretch>
        </p:blipFill>
        <p:spPr>
          <a:xfrm>
            <a:off x="3707905" y="2283718"/>
            <a:ext cx="1016260" cy="1289210"/>
          </a:xfrm>
          <a:prstGeom prst="rect">
            <a:avLst/>
          </a:prstGeom>
        </p:spPr>
      </p:pic>
    </p:spTree>
    <p:extLst>
      <p:ext uri="{BB962C8B-B14F-4D97-AF65-F5344CB8AC3E}">
        <p14:creationId xmlns:p14="http://schemas.microsoft.com/office/powerpoint/2010/main" val="16143808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884EC-5677-4545-A409-B860BBFE1508}"/>
              </a:ext>
            </a:extLst>
          </p:cNvPr>
          <p:cNvSpPr>
            <a:spLocks noGrp="1"/>
          </p:cNvSpPr>
          <p:nvPr>
            <p:ph type="title"/>
          </p:nvPr>
        </p:nvSpPr>
        <p:spPr/>
        <p:txBody>
          <a:bodyPr/>
          <a:lstStyle/>
          <a:p>
            <a:r>
              <a:rPr lang="en-150" dirty="0"/>
              <a:t>Questions?</a:t>
            </a:r>
          </a:p>
        </p:txBody>
      </p:sp>
      <p:pic>
        <p:nvPicPr>
          <p:cNvPr id="5" name="Picture 2" descr="Rich Thinking Emoji - Thinking Face Emoji Transparent Background, HD Png  Download , Transparent Png Image - PNGitem">
            <a:extLst>
              <a:ext uri="{FF2B5EF4-FFF2-40B4-BE49-F238E27FC236}">
                <a16:creationId xmlns:a16="http://schemas.microsoft.com/office/drawing/2014/main" id="{FEDBE232-38F8-4004-9DAC-5531EF7CFED5}"/>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5076056" y="1275606"/>
            <a:ext cx="3258302" cy="294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536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F9F685-1FB7-4B79-9757-44D8F47885B8}"/>
              </a:ext>
            </a:extLst>
          </p:cNvPr>
          <p:cNvSpPr>
            <a:spLocks noGrp="1"/>
          </p:cNvSpPr>
          <p:nvPr>
            <p:ph sz="quarter" idx="12"/>
          </p:nvPr>
        </p:nvSpPr>
        <p:spPr>
          <a:xfrm>
            <a:off x="251520" y="987574"/>
            <a:ext cx="4482779" cy="3960440"/>
          </a:xfrm>
        </p:spPr>
        <p:txBody>
          <a:bodyPr>
            <a:noAutofit/>
          </a:bodyPr>
          <a:lstStyle/>
          <a:p>
            <a:r>
              <a:rPr lang="en-150" sz="2200" dirty="0"/>
              <a:t>Focused on the “patient”, and understand their needs, wishes, context etc</a:t>
            </a:r>
          </a:p>
          <a:p>
            <a:r>
              <a:rPr lang="en-US" sz="2200" dirty="0"/>
              <a:t>Wholistic</a:t>
            </a:r>
            <a:r>
              <a:rPr lang="en-150" sz="2200" dirty="0"/>
              <a:t> view of the “patient”</a:t>
            </a:r>
          </a:p>
          <a:p>
            <a:r>
              <a:rPr lang="en-150" sz="2200" dirty="0"/>
              <a:t>Respect to “</a:t>
            </a:r>
            <a:r>
              <a:rPr lang="en-150" sz="2200" dirty="0" err="1"/>
              <a:t>patient”’s</a:t>
            </a:r>
            <a:r>
              <a:rPr lang="en-150" sz="2200" dirty="0"/>
              <a:t> choice</a:t>
            </a:r>
          </a:p>
          <a:p>
            <a:r>
              <a:rPr lang="en-150" sz="2200" b="1" dirty="0"/>
              <a:t>Empower</a:t>
            </a:r>
            <a:r>
              <a:rPr lang="en-150" sz="2200" dirty="0"/>
              <a:t> them to make a choice</a:t>
            </a:r>
          </a:p>
          <a:p>
            <a:r>
              <a:rPr lang="en-150" sz="2200" dirty="0"/>
              <a:t>Change in perspectives and philosophy of the organisation as a whole</a:t>
            </a:r>
          </a:p>
          <a:p>
            <a:endParaRPr lang="en-150" sz="2200" dirty="0"/>
          </a:p>
        </p:txBody>
      </p:sp>
      <p:sp>
        <p:nvSpPr>
          <p:cNvPr id="3" name="Content Placeholder 2">
            <a:extLst>
              <a:ext uri="{FF2B5EF4-FFF2-40B4-BE49-F238E27FC236}">
                <a16:creationId xmlns:a16="http://schemas.microsoft.com/office/drawing/2014/main" id="{6BD19256-7933-4B8A-A5A8-44A68C4032D5}"/>
              </a:ext>
            </a:extLst>
          </p:cNvPr>
          <p:cNvSpPr>
            <a:spLocks noGrp="1"/>
          </p:cNvSpPr>
          <p:nvPr>
            <p:ph sz="quarter" idx="13"/>
          </p:nvPr>
        </p:nvSpPr>
        <p:spPr>
          <a:xfrm>
            <a:off x="5004048" y="853747"/>
            <a:ext cx="4032448" cy="3436006"/>
          </a:xfrm>
        </p:spPr>
        <p:txBody>
          <a:bodyPr>
            <a:noAutofit/>
          </a:bodyPr>
          <a:lstStyle/>
          <a:p>
            <a:r>
              <a:rPr lang="en-150" sz="2200" dirty="0"/>
              <a:t>The user is the focus</a:t>
            </a:r>
          </a:p>
          <a:p>
            <a:r>
              <a:rPr lang="en-150" sz="2200" dirty="0"/>
              <a:t>User’s, needs, wishes, actions, context, behaviour etc are taken into consideration</a:t>
            </a:r>
          </a:p>
          <a:p>
            <a:r>
              <a:rPr lang="en-US" sz="2200" dirty="0"/>
              <a:t>Wholistic</a:t>
            </a:r>
            <a:r>
              <a:rPr lang="en-150" sz="2200" dirty="0"/>
              <a:t> view of the user</a:t>
            </a:r>
          </a:p>
          <a:p>
            <a:r>
              <a:rPr lang="en-150" sz="2200" dirty="0"/>
              <a:t>The final product/ design is a negotiation between the designer and the user.</a:t>
            </a:r>
          </a:p>
          <a:p>
            <a:r>
              <a:rPr lang="en-150" sz="2200" dirty="0"/>
              <a:t>It is a philosophy</a:t>
            </a:r>
          </a:p>
          <a:p>
            <a:pPr marL="0" indent="0">
              <a:buNone/>
            </a:pPr>
            <a:endParaRPr lang="en-150" sz="2200" dirty="0"/>
          </a:p>
          <a:p>
            <a:endParaRPr lang="en-150" sz="2200" dirty="0"/>
          </a:p>
        </p:txBody>
      </p:sp>
      <p:sp>
        <p:nvSpPr>
          <p:cNvPr id="4" name="Title 3">
            <a:extLst>
              <a:ext uri="{FF2B5EF4-FFF2-40B4-BE49-F238E27FC236}">
                <a16:creationId xmlns:a16="http://schemas.microsoft.com/office/drawing/2014/main" id="{38DBAD88-2516-4218-A742-BE29364D14C5}"/>
              </a:ext>
            </a:extLst>
          </p:cNvPr>
          <p:cNvSpPr>
            <a:spLocks noGrp="1"/>
          </p:cNvSpPr>
          <p:nvPr>
            <p:ph type="title"/>
          </p:nvPr>
        </p:nvSpPr>
        <p:spPr/>
        <p:txBody>
          <a:bodyPr/>
          <a:lstStyle/>
          <a:p>
            <a:r>
              <a:rPr lang="en-150" dirty="0"/>
              <a:t>Person centric care</a:t>
            </a:r>
          </a:p>
        </p:txBody>
      </p:sp>
    </p:spTree>
    <p:extLst>
      <p:ext uri="{BB962C8B-B14F-4D97-AF65-F5344CB8AC3E}">
        <p14:creationId xmlns:p14="http://schemas.microsoft.com/office/powerpoint/2010/main" val="3876498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F06C65-1871-4212-BAE0-D3BDDE339BA4}"/>
              </a:ext>
            </a:extLst>
          </p:cNvPr>
          <p:cNvSpPr>
            <a:spLocks noGrp="1"/>
          </p:cNvSpPr>
          <p:nvPr>
            <p:ph sz="quarter" idx="12"/>
          </p:nvPr>
        </p:nvSpPr>
        <p:spPr>
          <a:xfrm>
            <a:off x="4788026" y="788703"/>
            <a:ext cx="4104457" cy="3651926"/>
          </a:xfrm>
        </p:spPr>
        <p:txBody>
          <a:bodyPr>
            <a:noAutofit/>
          </a:bodyPr>
          <a:lstStyle/>
          <a:p>
            <a:r>
              <a:rPr lang="en-US" sz="2300" dirty="0"/>
              <a:t>Computer Engineering in </a:t>
            </a:r>
            <a:r>
              <a:rPr lang="en-US" sz="2300" b="1" dirty="0"/>
              <a:t>Greece</a:t>
            </a:r>
          </a:p>
          <a:p>
            <a:r>
              <a:rPr lang="en-US" sz="2300" dirty="0"/>
              <a:t>Human-Computer Interaction in Ume</a:t>
            </a:r>
            <a:r>
              <a:rPr lang="en-GB" sz="2300" dirty="0"/>
              <a:t>å, </a:t>
            </a:r>
            <a:r>
              <a:rPr lang="en-GB" sz="2300" b="1" dirty="0"/>
              <a:t>Sweden</a:t>
            </a:r>
            <a:endParaRPr lang="en-US" sz="2300" b="1" dirty="0"/>
          </a:p>
          <a:p>
            <a:r>
              <a:rPr lang="en-US" sz="2300" dirty="0"/>
              <a:t>PhD in Information Processing Science in Oulu, </a:t>
            </a:r>
            <a:r>
              <a:rPr lang="en-US" sz="2300" b="1" dirty="0"/>
              <a:t>Finland</a:t>
            </a:r>
          </a:p>
          <a:p>
            <a:pPr lvl="1"/>
            <a:r>
              <a:rPr lang="en-US" sz="2300" dirty="0"/>
              <a:t>Design technology for health </a:t>
            </a:r>
            <a:r>
              <a:rPr lang="en-US" sz="2300" dirty="0" err="1"/>
              <a:t>behaviour</a:t>
            </a:r>
            <a:r>
              <a:rPr lang="en-US" sz="2300" dirty="0"/>
              <a:t> change through social influence.</a:t>
            </a:r>
          </a:p>
        </p:txBody>
      </p:sp>
      <p:sp>
        <p:nvSpPr>
          <p:cNvPr id="3" name="Title 2">
            <a:extLst>
              <a:ext uri="{FF2B5EF4-FFF2-40B4-BE49-F238E27FC236}">
                <a16:creationId xmlns:a16="http://schemas.microsoft.com/office/drawing/2014/main" id="{5F015B96-9AE8-4C93-BDC3-A70339E1D469}"/>
              </a:ext>
            </a:extLst>
          </p:cNvPr>
          <p:cNvSpPr>
            <a:spLocks noGrp="1"/>
          </p:cNvSpPr>
          <p:nvPr>
            <p:ph type="title"/>
          </p:nvPr>
        </p:nvSpPr>
        <p:spPr/>
        <p:txBody>
          <a:bodyPr/>
          <a:lstStyle/>
          <a:p>
            <a:r>
              <a:rPr lang="en-US" dirty="0"/>
              <a:t>Vasiliki Mylonopoulou, PhD</a:t>
            </a:r>
            <a:endParaRPr lang="en-150" dirty="0"/>
          </a:p>
        </p:txBody>
      </p:sp>
      <p:sp>
        <p:nvSpPr>
          <p:cNvPr id="4" name="Content Placeholder 1">
            <a:extLst>
              <a:ext uri="{FF2B5EF4-FFF2-40B4-BE49-F238E27FC236}">
                <a16:creationId xmlns:a16="http://schemas.microsoft.com/office/drawing/2014/main" id="{368E143E-E9CA-4643-BE52-F19C409E51A3}"/>
              </a:ext>
            </a:extLst>
          </p:cNvPr>
          <p:cNvSpPr txBox="1">
            <a:spLocks/>
          </p:cNvSpPr>
          <p:nvPr/>
        </p:nvSpPr>
        <p:spPr>
          <a:xfrm>
            <a:off x="179512" y="2693901"/>
            <a:ext cx="4176464" cy="1376192"/>
          </a:xfrm>
          <a:prstGeom prst="rect">
            <a:avLst/>
          </a:prstGeom>
        </p:spPr>
        <p:txBody>
          <a:bodyPr vert="horz" lIns="0" tIns="0" rIns="0" bIns="0" rtlCol="0">
            <a:noAutofit/>
          </a:bodyPr>
          <a:lstStyle>
            <a:lvl1pPr marL="216000" indent="-216000" algn="l" defTabSz="457200" rtl="0" eaLnBrk="1" fontAlgn="base" hangingPunct="1">
              <a:lnSpc>
                <a:spcPct val="110000"/>
              </a:lnSpc>
              <a:spcBef>
                <a:spcPts val="800"/>
              </a:spcBef>
              <a:spcAft>
                <a:spcPct val="0"/>
              </a:spcAft>
              <a:buFont typeface="Arial" charset="0"/>
              <a:buChar char="•"/>
              <a:defRPr lang="sv-SE" sz="1800" kern="120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1pPr>
            <a:lvl2pPr marL="432000" indent="-216000" algn="l" defTabSz="457200" rtl="0" eaLnBrk="1" fontAlgn="base" hangingPunct="1">
              <a:lnSpc>
                <a:spcPct val="100000"/>
              </a:lnSpc>
              <a:spcBef>
                <a:spcPts val="200"/>
              </a:spcBef>
              <a:spcAft>
                <a:spcPts val="300"/>
              </a:spcAft>
              <a:buFont typeface="Arial" panose="020B0604020202020204" pitchFamily="34" charset="0"/>
              <a:buChar char="–"/>
              <a:defRPr lang="sv-SE" sz="1600" kern="1200" baseline="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2pPr>
            <a:lvl3pPr marL="648000" indent="-216000" algn="l" defTabSz="457200" rtl="0" eaLnBrk="1" fontAlgn="base" hangingPunct="1">
              <a:spcBef>
                <a:spcPts val="0"/>
              </a:spcBef>
              <a:spcAft>
                <a:spcPts val="300"/>
              </a:spcAft>
              <a:buFont typeface="Wingdings" panose="05000000000000000000" pitchFamily="2" charset="2"/>
              <a:buChar char="§"/>
              <a:defRPr lang="sv-SE" sz="1600" kern="1200">
                <a:solidFill>
                  <a:schemeClr val="tx1">
                    <a:lumMod val="75000"/>
                    <a:lumOff val="25000"/>
                  </a:schemeClr>
                </a:solidFill>
                <a:latin typeface="Arial" panose="020B0604020202020204" pitchFamily="34" charset="0"/>
                <a:ea typeface="ＭＳ Ｐゴシック" charset="0"/>
                <a:cs typeface="Arial" panose="020B0604020202020204" pitchFamily="34" charset="0"/>
              </a:defRPr>
            </a:lvl3pPr>
            <a:lvl4pPr marL="864000" indent="-216000" algn="l" defTabSz="457200" rtl="0" eaLnBrk="1" fontAlgn="base" hangingPunct="1">
              <a:spcBef>
                <a:spcPts val="0"/>
              </a:spcBef>
              <a:spcAft>
                <a:spcPts val="300"/>
              </a:spcAft>
              <a:buFont typeface="Arial" panose="020B0604020202020204" pitchFamily="34" charset="0"/>
              <a:buChar char="•"/>
              <a:defRPr lang="sv-SE" sz="1600" kern="1200" baseline="0">
                <a:solidFill>
                  <a:schemeClr val="tx1">
                    <a:lumMod val="75000"/>
                    <a:lumOff val="25000"/>
                  </a:schemeClr>
                </a:solidFill>
                <a:latin typeface="Arial" panose="020B0604020202020204" pitchFamily="34" charset="0"/>
                <a:ea typeface="Helvetica" charset="0"/>
                <a:cs typeface="Arial" panose="020B0604020202020204" pitchFamily="34" charset="0"/>
              </a:defRPr>
            </a:lvl4pPr>
            <a:lvl5pPr marL="1080000" indent="-216000" algn="l" defTabSz="457200" rtl="0" eaLnBrk="1" fontAlgn="base" hangingPunct="1">
              <a:spcBef>
                <a:spcPts val="0"/>
              </a:spcBef>
              <a:spcAft>
                <a:spcPct val="0"/>
              </a:spcAft>
              <a:buFont typeface="Arial" panose="020B0604020202020204" pitchFamily="34" charset="0"/>
              <a:buChar char="–"/>
              <a:defRPr lang="sv-SE" sz="1600" kern="1200">
                <a:solidFill>
                  <a:schemeClr val="tx1">
                    <a:lumMod val="75000"/>
                    <a:lumOff val="25000"/>
                  </a:schemeClr>
                </a:solidFill>
                <a:latin typeface="Arial" panose="020B0604020202020204" pitchFamily="34" charset="0"/>
                <a:ea typeface="Helvetica" charset="0"/>
                <a:cs typeface="Arial" panose="020B0604020202020204" pitchFamily="34" charset="0"/>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500" dirty="0">
                <a:latin typeface="Tahoma" panose="020B0604030504040204" pitchFamily="34" charset="0"/>
                <a:ea typeface="Tahoma" panose="020B0604030504040204" pitchFamily="34" charset="0"/>
                <a:cs typeface="Tahoma" panose="020B0604030504040204" pitchFamily="34" charset="0"/>
              </a:rPr>
              <a:t>Division of </a:t>
            </a:r>
            <a:br>
              <a:rPr lang="en-US" sz="2500" dirty="0">
                <a:latin typeface="Tahoma" panose="020B0604030504040204" pitchFamily="34" charset="0"/>
                <a:ea typeface="Tahoma" panose="020B0604030504040204" pitchFamily="34" charset="0"/>
                <a:cs typeface="Tahoma" panose="020B0604030504040204" pitchFamily="34" charset="0"/>
              </a:rPr>
            </a:br>
            <a:r>
              <a:rPr lang="en-US" sz="2500" dirty="0">
                <a:latin typeface="Tahoma" panose="020B0604030504040204" pitchFamily="34" charset="0"/>
                <a:ea typeface="Tahoma" panose="020B0604030504040204" pitchFamily="34" charset="0"/>
                <a:cs typeface="Tahoma" panose="020B0604030504040204" pitchFamily="34" charset="0"/>
              </a:rPr>
              <a:t>Human-Computer Interaction </a:t>
            </a:r>
            <a:br>
              <a:rPr lang="en-US" sz="2500" dirty="0">
                <a:latin typeface="Tahoma" panose="020B0604030504040204" pitchFamily="34" charset="0"/>
                <a:ea typeface="Tahoma" panose="020B0604030504040204" pitchFamily="34" charset="0"/>
                <a:cs typeface="Tahoma" panose="020B0604030504040204" pitchFamily="34" charset="0"/>
              </a:rPr>
            </a:br>
            <a:r>
              <a:rPr lang="en-US" sz="2500" dirty="0">
                <a:latin typeface="Tahoma" panose="020B0604030504040204" pitchFamily="34" charset="0"/>
                <a:ea typeface="Tahoma" panose="020B0604030504040204" pitchFamily="34" charset="0"/>
                <a:cs typeface="Tahoma" panose="020B0604030504040204" pitchFamily="34" charset="0"/>
              </a:rPr>
              <a:t>Department of Applied IT</a:t>
            </a:r>
          </a:p>
        </p:txBody>
      </p:sp>
      <p:pic>
        <p:nvPicPr>
          <p:cNvPr id="7" name="Picture 6" descr="A picture containing person, person, clothing, outdoor&#10;&#10;Description automatically generated">
            <a:extLst>
              <a:ext uri="{FF2B5EF4-FFF2-40B4-BE49-F238E27FC236}">
                <a16:creationId xmlns:a16="http://schemas.microsoft.com/office/drawing/2014/main" id="{88393BFE-B0E2-457C-8CE8-24DCBBA3D80B}"/>
              </a:ext>
            </a:extLst>
          </p:cNvPr>
          <p:cNvPicPr>
            <a:picLocks noChangeAspect="1"/>
          </p:cNvPicPr>
          <p:nvPr/>
        </p:nvPicPr>
        <p:blipFill>
          <a:blip r:embed="rId3"/>
          <a:stretch>
            <a:fillRect/>
          </a:stretch>
        </p:blipFill>
        <p:spPr>
          <a:xfrm>
            <a:off x="1547664" y="1073407"/>
            <a:ext cx="1498343" cy="1498343"/>
          </a:xfrm>
          <a:prstGeom prst="rect">
            <a:avLst/>
          </a:prstGeom>
        </p:spPr>
      </p:pic>
      <p:sp>
        <p:nvSpPr>
          <p:cNvPr id="6" name="Content Placeholder 1">
            <a:extLst>
              <a:ext uri="{FF2B5EF4-FFF2-40B4-BE49-F238E27FC236}">
                <a16:creationId xmlns:a16="http://schemas.microsoft.com/office/drawing/2014/main" id="{2F57B712-DFEF-4E7C-8469-362D73E6204B}"/>
              </a:ext>
            </a:extLst>
          </p:cNvPr>
          <p:cNvSpPr txBox="1">
            <a:spLocks/>
          </p:cNvSpPr>
          <p:nvPr/>
        </p:nvSpPr>
        <p:spPr>
          <a:xfrm>
            <a:off x="323528" y="4229474"/>
            <a:ext cx="4752529" cy="820052"/>
          </a:xfrm>
          <a:prstGeom prst="rect">
            <a:avLst/>
          </a:prstGeom>
        </p:spPr>
        <p:txBody>
          <a:bodyPr vert="horz" lIns="0" tIns="0" rIns="0" bIns="0" rtlCol="0">
            <a:normAutofit/>
          </a:bodyPr>
          <a:lstStyle>
            <a:lvl1pPr marL="216000" indent="-216000" algn="l" defTabSz="457200" rtl="0" eaLnBrk="1" fontAlgn="base" hangingPunct="1">
              <a:lnSpc>
                <a:spcPct val="110000"/>
              </a:lnSpc>
              <a:spcBef>
                <a:spcPts val="800"/>
              </a:spcBef>
              <a:spcAft>
                <a:spcPct val="0"/>
              </a:spcAft>
              <a:buFont typeface="Arial" charset="0"/>
              <a:buChar char="•"/>
              <a:defRPr lang="sv-SE" sz="1800" kern="120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1pPr>
            <a:lvl2pPr marL="432000" indent="-216000" algn="l" defTabSz="457200" rtl="0" eaLnBrk="1" fontAlgn="base" hangingPunct="1">
              <a:lnSpc>
                <a:spcPct val="100000"/>
              </a:lnSpc>
              <a:spcBef>
                <a:spcPts val="200"/>
              </a:spcBef>
              <a:spcAft>
                <a:spcPts val="300"/>
              </a:spcAft>
              <a:buFont typeface="Arial" panose="020B0604020202020204" pitchFamily="34" charset="0"/>
              <a:buChar char="–"/>
              <a:defRPr lang="sv-SE" sz="1600" kern="1200" baseline="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2pPr>
            <a:lvl3pPr marL="648000" indent="-216000" algn="l" defTabSz="457200" rtl="0" eaLnBrk="1" fontAlgn="base" hangingPunct="1">
              <a:spcBef>
                <a:spcPts val="0"/>
              </a:spcBef>
              <a:spcAft>
                <a:spcPts val="300"/>
              </a:spcAft>
              <a:buFont typeface="Wingdings" panose="05000000000000000000" pitchFamily="2" charset="2"/>
              <a:buChar char="§"/>
              <a:defRPr lang="sv-SE" sz="1600" kern="1200">
                <a:solidFill>
                  <a:schemeClr val="tx1">
                    <a:lumMod val="75000"/>
                    <a:lumOff val="25000"/>
                  </a:schemeClr>
                </a:solidFill>
                <a:latin typeface="Arial" panose="020B0604020202020204" pitchFamily="34" charset="0"/>
                <a:ea typeface="ＭＳ Ｐゴシック" charset="0"/>
                <a:cs typeface="Arial" panose="020B0604020202020204" pitchFamily="34" charset="0"/>
              </a:defRPr>
            </a:lvl3pPr>
            <a:lvl4pPr marL="864000" indent="-216000" algn="l" defTabSz="457200" rtl="0" eaLnBrk="1" fontAlgn="base" hangingPunct="1">
              <a:spcBef>
                <a:spcPts val="0"/>
              </a:spcBef>
              <a:spcAft>
                <a:spcPts val="300"/>
              </a:spcAft>
              <a:buFont typeface="Arial" panose="020B0604020202020204" pitchFamily="34" charset="0"/>
              <a:buChar char="•"/>
              <a:defRPr lang="sv-SE" sz="1600" kern="1200" baseline="0">
                <a:solidFill>
                  <a:schemeClr val="tx1">
                    <a:lumMod val="75000"/>
                    <a:lumOff val="25000"/>
                  </a:schemeClr>
                </a:solidFill>
                <a:latin typeface="Arial" panose="020B0604020202020204" pitchFamily="34" charset="0"/>
                <a:ea typeface="Helvetica" charset="0"/>
                <a:cs typeface="Arial" panose="020B0604020202020204" pitchFamily="34" charset="0"/>
              </a:defRPr>
            </a:lvl4pPr>
            <a:lvl5pPr marL="1080000" indent="-216000" algn="l" defTabSz="457200" rtl="0" eaLnBrk="1" fontAlgn="base" hangingPunct="1">
              <a:spcBef>
                <a:spcPts val="0"/>
              </a:spcBef>
              <a:spcAft>
                <a:spcPct val="0"/>
              </a:spcAft>
              <a:buFont typeface="Arial" panose="020B0604020202020204" pitchFamily="34" charset="0"/>
              <a:buChar char="–"/>
              <a:defRPr lang="sv-SE" sz="1600" kern="1200">
                <a:solidFill>
                  <a:schemeClr val="tx1">
                    <a:lumMod val="75000"/>
                    <a:lumOff val="25000"/>
                  </a:schemeClr>
                </a:solidFill>
                <a:latin typeface="Arial" panose="020B0604020202020204" pitchFamily="34" charset="0"/>
                <a:ea typeface="Helvetica" charset="0"/>
                <a:cs typeface="Arial" panose="020B0604020202020204" pitchFamily="34" charset="0"/>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800"/>
              </a:spcAft>
              <a:buNone/>
            </a:pPr>
            <a:r>
              <a:rPr lang="en-US" sz="1500" dirty="0"/>
              <a:t>More about Vasiliki: </a:t>
            </a:r>
            <a:r>
              <a:rPr lang="en-US" sz="1500" dirty="0">
                <a:hlinkClick r:id="rId4"/>
              </a:rPr>
              <a:t>https://vasilikimylo.com/</a:t>
            </a:r>
            <a:endParaRPr lang="en-US" sz="1500" dirty="0"/>
          </a:p>
          <a:p>
            <a:pPr marL="0" indent="0">
              <a:lnSpc>
                <a:spcPct val="100000"/>
              </a:lnSpc>
              <a:spcBef>
                <a:spcPts val="0"/>
              </a:spcBef>
              <a:buNone/>
            </a:pPr>
            <a:r>
              <a:rPr lang="en-US" sz="1500" dirty="0"/>
              <a:t>Contact Vasiliki </a:t>
            </a:r>
            <a:r>
              <a:rPr lang="en-US" sz="1500" dirty="0">
                <a:hlinkClick r:id="rId5"/>
              </a:rPr>
              <a:t>Vasiliki.mylonopoulou@ait.gu.se</a:t>
            </a:r>
            <a:r>
              <a:rPr lang="en-US" sz="1500" dirty="0"/>
              <a:t> </a:t>
            </a:r>
          </a:p>
        </p:txBody>
      </p:sp>
    </p:spTree>
    <p:extLst>
      <p:ext uri="{BB962C8B-B14F-4D97-AF65-F5344CB8AC3E}">
        <p14:creationId xmlns:p14="http://schemas.microsoft.com/office/powerpoint/2010/main" val="10357487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8B7837-7B26-4936-98FD-566996F821E9}"/>
              </a:ext>
            </a:extLst>
          </p:cNvPr>
          <p:cNvSpPr>
            <a:spLocks noGrp="1"/>
          </p:cNvSpPr>
          <p:nvPr>
            <p:ph sz="quarter" idx="12"/>
          </p:nvPr>
        </p:nvSpPr>
        <p:spPr>
          <a:xfrm>
            <a:off x="566099" y="1939100"/>
            <a:ext cx="8318748" cy="3320408"/>
          </a:xfrm>
        </p:spPr>
        <p:txBody>
          <a:bodyPr>
            <a:noAutofit/>
          </a:bodyPr>
          <a:lstStyle/>
          <a:p>
            <a:pPr marL="342900" indent="-342900">
              <a:buFont typeface="+mj-lt"/>
              <a:buAutoNum type="arabicPeriod"/>
            </a:pPr>
            <a:r>
              <a:rPr lang="en-150" sz="2500" dirty="0"/>
              <a:t>How </a:t>
            </a:r>
            <a:r>
              <a:rPr lang="en-US" sz="2500" dirty="0"/>
              <a:t>can the person-centric care</a:t>
            </a:r>
            <a:r>
              <a:rPr lang="en-150" sz="2500" dirty="0"/>
              <a:t> influence the design process of digital health? </a:t>
            </a:r>
          </a:p>
          <a:p>
            <a:pPr marL="342900" indent="-342900">
              <a:buFont typeface="+mj-lt"/>
              <a:buAutoNum type="arabicPeriod"/>
            </a:pPr>
            <a:r>
              <a:rPr lang="en-US" sz="2500" dirty="0"/>
              <a:t>How</a:t>
            </a:r>
            <a:r>
              <a:rPr lang="en-150" sz="2500" dirty="0"/>
              <a:t> </a:t>
            </a:r>
            <a:r>
              <a:rPr lang="en-US" sz="2500" dirty="0"/>
              <a:t>can technology</a:t>
            </a:r>
            <a:r>
              <a:rPr lang="en-150" sz="2500" dirty="0"/>
              <a:t> designed with user-centre ap</a:t>
            </a:r>
            <a:r>
              <a:rPr lang="en-US" sz="2500" dirty="0"/>
              <a:t>p</a:t>
            </a:r>
            <a:r>
              <a:rPr lang="en-150" sz="2500" dirty="0"/>
              <a:t>roach can  support the person-centric care?</a:t>
            </a:r>
          </a:p>
          <a:p>
            <a:pPr marL="342900" indent="-342900">
              <a:buFont typeface="+mj-lt"/>
              <a:buAutoNum type="arabicPeriod"/>
            </a:pPr>
            <a:r>
              <a:rPr lang="en-150" sz="2500" dirty="0"/>
              <a:t>How can technology contribute to the empowerment of the “patient”? What are the ethical implications?</a:t>
            </a:r>
          </a:p>
        </p:txBody>
      </p:sp>
      <p:sp>
        <p:nvSpPr>
          <p:cNvPr id="4" name="Title 3">
            <a:extLst>
              <a:ext uri="{FF2B5EF4-FFF2-40B4-BE49-F238E27FC236}">
                <a16:creationId xmlns:a16="http://schemas.microsoft.com/office/drawing/2014/main" id="{88A4FA4C-648A-4421-9108-20ABA7F7D648}"/>
              </a:ext>
            </a:extLst>
          </p:cNvPr>
          <p:cNvSpPr>
            <a:spLocks noGrp="1"/>
          </p:cNvSpPr>
          <p:nvPr>
            <p:ph type="title"/>
          </p:nvPr>
        </p:nvSpPr>
        <p:spPr>
          <a:xfrm>
            <a:off x="684000" y="504000"/>
            <a:ext cx="7831350" cy="771606"/>
          </a:xfrm>
        </p:spPr>
        <p:txBody>
          <a:bodyPr/>
          <a:lstStyle/>
          <a:p>
            <a:r>
              <a:rPr lang="en-150" dirty="0"/>
              <a:t>Discussion</a:t>
            </a:r>
          </a:p>
        </p:txBody>
      </p:sp>
      <p:pic>
        <p:nvPicPr>
          <p:cNvPr id="3" name="Online Media 2" title="5 Minute Timer">
            <a:hlinkClick r:id="" action="ppaction://media"/>
            <a:extLst>
              <a:ext uri="{FF2B5EF4-FFF2-40B4-BE49-F238E27FC236}">
                <a16:creationId xmlns:a16="http://schemas.microsoft.com/office/drawing/2014/main" id="{996F37FB-28A0-432B-B0BD-52873DFD9962}"/>
              </a:ext>
            </a:extLst>
          </p:cNvPr>
          <p:cNvPicPr>
            <a:picLocks noRot="1" noChangeAspect="1"/>
          </p:cNvPicPr>
          <p:nvPr>
            <a:videoFile r:link="rId1"/>
          </p:nvPr>
        </p:nvPicPr>
        <p:blipFill>
          <a:blip r:embed="rId3"/>
          <a:stretch>
            <a:fillRect/>
          </a:stretch>
        </p:blipFill>
        <p:spPr>
          <a:xfrm>
            <a:off x="6372200" y="172253"/>
            <a:ext cx="2540000" cy="1435100"/>
          </a:xfrm>
          <a:prstGeom prst="rect">
            <a:avLst/>
          </a:prstGeom>
        </p:spPr>
      </p:pic>
    </p:spTree>
    <p:extLst>
      <p:ext uri="{BB962C8B-B14F-4D97-AF65-F5344CB8AC3E}">
        <p14:creationId xmlns:p14="http://schemas.microsoft.com/office/powerpoint/2010/main" val="25953166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3"/>
                </p:tgtEl>
              </p:cMediaNode>
            </p:vide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 graphics of Coffee">
            <a:extLst>
              <a:ext uri="{FF2B5EF4-FFF2-40B4-BE49-F238E27FC236}">
                <a16:creationId xmlns:a16="http://schemas.microsoft.com/office/drawing/2014/main" id="{76CB73E1-76B3-44A2-8E84-3A58B13AA350}"/>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tretch/>
        </p:blipFill>
        <p:spPr bwMode="auto">
          <a:xfrm>
            <a:off x="0" y="149011"/>
            <a:ext cx="9155967" cy="4577983"/>
          </a:xfrm>
          <a:prstGeom prst="rect">
            <a:avLst/>
          </a:prstGeom>
          <a:solidFill>
            <a:srgbClr val="FFFFFF"/>
          </a:solidFill>
        </p:spPr>
      </p:pic>
      <p:sp>
        <p:nvSpPr>
          <p:cNvPr id="1031" name="Title 2">
            <a:extLst>
              <a:ext uri="{FF2B5EF4-FFF2-40B4-BE49-F238E27FC236}">
                <a16:creationId xmlns:a16="http://schemas.microsoft.com/office/drawing/2014/main" id="{E0EAB236-DC5A-A9B9-5FFF-CC0AEC82CC8D}"/>
              </a:ext>
            </a:extLst>
          </p:cNvPr>
          <p:cNvSpPr>
            <a:spLocks noGrp="1"/>
          </p:cNvSpPr>
          <p:nvPr>
            <p:ph type="title"/>
          </p:nvPr>
        </p:nvSpPr>
        <p:spPr>
          <a:xfrm>
            <a:off x="540000" y="-1073"/>
            <a:ext cx="8064000" cy="594000"/>
          </a:xfrm>
        </p:spPr>
        <p:txBody>
          <a:bodyPr/>
          <a:lstStyle/>
          <a:p>
            <a:r>
              <a:rPr lang="en-150" dirty="0">
                <a:solidFill>
                  <a:schemeClr val="tx1"/>
                </a:solidFill>
              </a:rPr>
              <a:t>Break</a:t>
            </a:r>
            <a:endParaRPr lang="en-US" dirty="0">
              <a:solidFill>
                <a:schemeClr val="tx1"/>
              </a:solidFill>
            </a:endParaRPr>
          </a:p>
        </p:txBody>
      </p:sp>
      <p:sp>
        <p:nvSpPr>
          <p:cNvPr id="1033" name="Text Placeholder 3">
            <a:extLst>
              <a:ext uri="{FF2B5EF4-FFF2-40B4-BE49-F238E27FC236}">
                <a16:creationId xmlns:a16="http://schemas.microsoft.com/office/drawing/2014/main" id="{D355D38D-1780-5492-57EE-0C2EB4FEA21A}"/>
              </a:ext>
            </a:extLst>
          </p:cNvPr>
          <p:cNvSpPr>
            <a:spLocks noGrp="1"/>
          </p:cNvSpPr>
          <p:nvPr>
            <p:ph type="body" sz="quarter" idx="14"/>
          </p:nvPr>
        </p:nvSpPr>
        <p:spPr>
          <a:xfrm>
            <a:off x="643236" y="2114550"/>
            <a:ext cx="7960764" cy="914400"/>
          </a:xfrm>
        </p:spPr>
        <p:txBody>
          <a:bodyPr/>
          <a:lstStyle/>
          <a:p>
            <a:r>
              <a:rPr lang="en-150" sz="2500" dirty="0">
                <a:solidFill>
                  <a:schemeClr val="tx1"/>
                </a:solidFill>
              </a:rPr>
              <a:t>15 min </a:t>
            </a:r>
            <a:endParaRPr lang="en-US" sz="2500" dirty="0">
              <a:solidFill>
                <a:schemeClr val="tx1"/>
              </a:solidFill>
            </a:endParaRPr>
          </a:p>
        </p:txBody>
      </p:sp>
    </p:spTree>
    <p:extLst>
      <p:ext uri="{BB962C8B-B14F-4D97-AF65-F5344CB8AC3E}">
        <p14:creationId xmlns:p14="http://schemas.microsoft.com/office/powerpoint/2010/main" val="26875312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060BD2-443E-4862-837A-F11BEFF13AF6}"/>
              </a:ext>
            </a:extLst>
          </p:cNvPr>
          <p:cNvSpPr>
            <a:spLocks noGrp="1"/>
          </p:cNvSpPr>
          <p:nvPr>
            <p:ph type="title"/>
          </p:nvPr>
        </p:nvSpPr>
        <p:spPr/>
        <p:txBody>
          <a:bodyPr/>
          <a:lstStyle/>
          <a:p>
            <a:r>
              <a:rPr lang="en-150" dirty="0"/>
              <a:t>Tools for design</a:t>
            </a:r>
          </a:p>
        </p:txBody>
      </p:sp>
      <p:graphicFrame>
        <p:nvGraphicFramePr>
          <p:cNvPr id="5" name="Content Placeholder 3">
            <a:extLst>
              <a:ext uri="{FF2B5EF4-FFF2-40B4-BE49-F238E27FC236}">
                <a16:creationId xmlns:a16="http://schemas.microsoft.com/office/drawing/2014/main" id="{7F683E42-DB9D-4589-B500-014CA78A8B3E}"/>
              </a:ext>
            </a:extLst>
          </p:cNvPr>
          <p:cNvGraphicFramePr>
            <a:graphicFrameLocks noGrp="1"/>
          </p:cNvGraphicFramePr>
          <p:nvPr>
            <p:ph sz="quarter" idx="12"/>
            <p:extLst>
              <p:ext uri="{D42A27DB-BD31-4B8C-83A1-F6EECF244321}">
                <p14:modId xmlns:p14="http://schemas.microsoft.com/office/powerpoint/2010/main" val="1583544868"/>
              </p:ext>
            </p:extLst>
          </p:nvPr>
        </p:nvGraphicFramePr>
        <p:xfrm>
          <a:off x="684213" y="1439863"/>
          <a:ext cx="3816350" cy="294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7" descr="Text, letter&#10;&#10;Description automatically generated">
            <a:extLst>
              <a:ext uri="{FF2B5EF4-FFF2-40B4-BE49-F238E27FC236}">
                <a16:creationId xmlns:a16="http://schemas.microsoft.com/office/drawing/2014/main" id="{239AF8E0-E095-4553-92B0-CDDA02FBE1A2}"/>
              </a:ext>
            </a:extLst>
          </p:cNvPr>
          <p:cNvPicPr>
            <a:picLocks noGrp="1" noChangeAspect="1"/>
          </p:cNvPicPr>
          <p:nvPr>
            <p:ph sz="quarter" idx="13"/>
          </p:nvPr>
        </p:nvPicPr>
        <p:blipFill rotWithShape="1">
          <a:blip r:embed="rId7"/>
          <a:srcRect t="21046" r="1539" b="20631"/>
          <a:stretch/>
        </p:blipFill>
        <p:spPr>
          <a:xfrm>
            <a:off x="4716463" y="2269009"/>
            <a:ext cx="3814762" cy="1281757"/>
          </a:xfrm>
          <a:noFill/>
        </p:spPr>
      </p:pic>
    </p:spTree>
    <p:extLst>
      <p:ext uri="{BB962C8B-B14F-4D97-AF65-F5344CB8AC3E}">
        <p14:creationId xmlns:p14="http://schemas.microsoft.com/office/powerpoint/2010/main" val="36591439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yond the Double Diamond: thinking about a better design process model |  by Maciej Lipiec | UX Collective">
            <a:extLst>
              <a:ext uri="{FF2B5EF4-FFF2-40B4-BE49-F238E27FC236}">
                <a16:creationId xmlns:a16="http://schemas.microsoft.com/office/drawing/2014/main" id="{AA0192E5-A701-4E27-8A40-7116161AD5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8" r="602"/>
          <a:stretch/>
        </p:blipFill>
        <p:spPr bwMode="auto">
          <a:xfrm>
            <a:off x="1403648" y="858531"/>
            <a:ext cx="6480720" cy="3863158"/>
          </a:xfrm>
          <a:prstGeom prst="rect">
            <a:avLst/>
          </a:prstGeom>
          <a:solidFill>
            <a:srgbClr val="FFFFFF"/>
          </a:solidFill>
        </p:spPr>
      </p:pic>
      <p:sp>
        <p:nvSpPr>
          <p:cNvPr id="71" name="Title 3">
            <a:extLst>
              <a:ext uri="{FF2B5EF4-FFF2-40B4-BE49-F238E27FC236}">
                <a16:creationId xmlns:a16="http://schemas.microsoft.com/office/drawing/2014/main" id="{B2F84C43-6714-4B48-850F-9E2302149BD0}"/>
              </a:ext>
            </a:extLst>
          </p:cNvPr>
          <p:cNvSpPr>
            <a:spLocks noGrp="1"/>
          </p:cNvSpPr>
          <p:nvPr>
            <p:ph type="title"/>
          </p:nvPr>
        </p:nvSpPr>
        <p:spPr>
          <a:xfrm>
            <a:off x="684000" y="504000"/>
            <a:ext cx="7831350" cy="569407"/>
          </a:xfrm>
        </p:spPr>
        <p:txBody>
          <a:bodyPr/>
          <a:lstStyle/>
          <a:p>
            <a:r>
              <a:rPr lang="en-150" dirty="0"/>
              <a:t>Double diamond</a:t>
            </a:r>
            <a:endParaRPr lang="en-US" dirty="0"/>
          </a:p>
        </p:txBody>
      </p:sp>
      <p:sp>
        <p:nvSpPr>
          <p:cNvPr id="5" name="TextBox 4">
            <a:extLst>
              <a:ext uri="{FF2B5EF4-FFF2-40B4-BE49-F238E27FC236}">
                <a16:creationId xmlns:a16="http://schemas.microsoft.com/office/drawing/2014/main" id="{A1AAA1D0-F747-4033-B64A-8741CB455393}"/>
              </a:ext>
            </a:extLst>
          </p:cNvPr>
          <p:cNvSpPr txBox="1"/>
          <p:nvPr/>
        </p:nvSpPr>
        <p:spPr>
          <a:xfrm>
            <a:off x="5580112" y="4516389"/>
            <a:ext cx="1855153" cy="246221"/>
          </a:xfrm>
          <a:prstGeom prst="rect">
            <a:avLst/>
          </a:prstGeom>
          <a:noFill/>
        </p:spPr>
        <p:txBody>
          <a:bodyPr wrap="square">
            <a:spAutoFit/>
          </a:bodyPr>
          <a:lstStyle/>
          <a:p>
            <a:r>
              <a:rPr lang="sv-SE" sz="1000" dirty="0"/>
              <a:t>By </a:t>
            </a:r>
            <a:r>
              <a:rPr lang="sv-SE" sz="1000" dirty="0">
                <a:hlinkClick r:id="rId4"/>
              </a:rPr>
              <a:t>www.designcouncil.org.uk</a:t>
            </a:r>
            <a:r>
              <a:rPr lang="sv-SE" sz="1000" dirty="0"/>
              <a:t>  </a:t>
            </a:r>
            <a:endParaRPr lang="LID4096" sz="1000" dirty="0"/>
          </a:p>
        </p:txBody>
      </p:sp>
    </p:spTree>
    <p:extLst>
      <p:ext uri="{BB962C8B-B14F-4D97-AF65-F5344CB8AC3E}">
        <p14:creationId xmlns:p14="http://schemas.microsoft.com/office/powerpoint/2010/main" val="13717726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420F7-772B-4068-9905-C24C79E6479B}"/>
              </a:ext>
            </a:extLst>
          </p:cNvPr>
          <p:cNvSpPr>
            <a:spLocks noGrp="1"/>
          </p:cNvSpPr>
          <p:nvPr>
            <p:ph sz="quarter" idx="12"/>
          </p:nvPr>
        </p:nvSpPr>
        <p:spPr>
          <a:xfrm>
            <a:off x="539552" y="873332"/>
            <a:ext cx="3528392" cy="4074682"/>
          </a:xfrm>
        </p:spPr>
        <p:txBody>
          <a:bodyPr>
            <a:noAutofit/>
          </a:bodyPr>
          <a:lstStyle/>
          <a:p>
            <a:pPr marL="0" indent="0">
              <a:buNone/>
            </a:pPr>
            <a:r>
              <a:rPr lang="en-150" sz="2000" dirty="0"/>
              <a:t>Involving users (optimal)</a:t>
            </a:r>
          </a:p>
          <a:p>
            <a:r>
              <a:rPr lang="en-150" sz="2000" dirty="0"/>
              <a:t>Interviews</a:t>
            </a:r>
          </a:p>
          <a:p>
            <a:r>
              <a:rPr lang="en-150" sz="2000" dirty="0"/>
              <a:t>Observations &amp; participant observations</a:t>
            </a:r>
          </a:p>
          <a:p>
            <a:r>
              <a:rPr lang="en-150" sz="2000" dirty="0"/>
              <a:t>Contextual Inquiry </a:t>
            </a:r>
          </a:p>
          <a:p>
            <a:r>
              <a:rPr lang="en-150" sz="2000" dirty="0"/>
              <a:t>Cultural probes  </a:t>
            </a:r>
          </a:p>
          <a:p>
            <a:r>
              <a:rPr lang="en-150" sz="2000" dirty="0"/>
              <a:t>Workshops (roleplay, co-creation/co-exploration)</a:t>
            </a:r>
          </a:p>
          <a:p>
            <a:r>
              <a:rPr lang="en-150" sz="2000" dirty="0"/>
              <a:t>Diaries</a:t>
            </a:r>
          </a:p>
          <a:p>
            <a:r>
              <a:rPr lang="en-150" sz="2000" dirty="0"/>
              <a:t>Surveys and questionnaires</a:t>
            </a:r>
          </a:p>
        </p:txBody>
      </p:sp>
      <p:sp>
        <p:nvSpPr>
          <p:cNvPr id="4" name="Title 3">
            <a:extLst>
              <a:ext uri="{FF2B5EF4-FFF2-40B4-BE49-F238E27FC236}">
                <a16:creationId xmlns:a16="http://schemas.microsoft.com/office/drawing/2014/main" id="{3BD3A1FA-7781-4F6F-9B92-EF0239D8F918}"/>
              </a:ext>
            </a:extLst>
          </p:cNvPr>
          <p:cNvSpPr>
            <a:spLocks noGrp="1"/>
          </p:cNvSpPr>
          <p:nvPr>
            <p:ph type="title"/>
          </p:nvPr>
        </p:nvSpPr>
        <p:spPr/>
        <p:txBody>
          <a:bodyPr/>
          <a:lstStyle/>
          <a:p>
            <a:r>
              <a:rPr lang="en-150" dirty="0"/>
              <a:t>Discover</a:t>
            </a:r>
          </a:p>
        </p:txBody>
      </p:sp>
      <p:sp>
        <p:nvSpPr>
          <p:cNvPr id="5" name="Content Placeholder 1">
            <a:extLst>
              <a:ext uri="{FF2B5EF4-FFF2-40B4-BE49-F238E27FC236}">
                <a16:creationId xmlns:a16="http://schemas.microsoft.com/office/drawing/2014/main" id="{3567C6CE-658D-497C-8EEA-3AF274E28E71}"/>
              </a:ext>
            </a:extLst>
          </p:cNvPr>
          <p:cNvSpPr txBox="1">
            <a:spLocks/>
          </p:cNvSpPr>
          <p:nvPr/>
        </p:nvSpPr>
        <p:spPr>
          <a:xfrm>
            <a:off x="4491222" y="961819"/>
            <a:ext cx="4652777" cy="3219862"/>
          </a:xfrm>
          <a:prstGeom prst="rect">
            <a:avLst/>
          </a:prstGeom>
        </p:spPr>
        <p:txBody>
          <a:bodyPr vert="horz" lIns="0" tIns="0" rIns="0" bIns="0" rtlCol="0">
            <a:noAutofit/>
          </a:bodyPr>
          <a:lstStyle>
            <a:lvl1pPr marL="216000" indent="-216000" algn="l" defTabSz="457200" rtl="0" eaLnBrk="1" fontAlgn="base" hangingPunct="1">
              <a:lnSpc>
                <a:spcPct val="110000"/>
              </a:lnSpc>
              <a:spcBef>
                <a:spcPts val="800"/>
              </a:spcBef>
              <a:spcAft>
                <a:spcPct val="0"/>
              </a:spcAft>
              <a:buFont typeface="Arial" charset="0"/>
              <a:buChar char="•"/>
              <a:defRPr lang="sv-SE" sz="1800" kern="120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1pPr>
            <a:lvl2pPr marL="432000" indent="-216000" algn="l" defTabSz="457200" rtl="0" eaLnBrk="1" fontAlgn="base" hangingPunct="1">
              <a:lnSpc>
                <a:spcPct val="100000"/>
              </a:lnSpc>
              <a:spcBef>
                <a:spcPts val="200"/>
              </a:spcBef>
              <a:spcAft>
                <a:spcPts val="300"/>
              </a:spcAft>
              <a:buFont typeface="Arial" panose="020B0604020202020204" pitchFamily="34" charset="0"/>
              <a:buChar char="–"/>
              <a:defRPr lang="sv-SE" sz="1600" kern="1200" baseline="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2pPr>
            <a:lvl3pPr marL="648000" indent="-216000" algn="l" defTabSz="457200" rtl="0" eaLnBrk="1" fontAlgn="base" hangingPunct="1">
              <a:spcBef>
                <a:spcPts val="0"/>
              </a:spcBef>
              <a:spcAft>
                <a:spcPts val="300"/>
              </a:spcAft>
              <a:buFont typeface="Wingdings" panose="05000000000000000000" pitchFamily="2" charset="2"/>
              <a:buChar char="§"/>
              <a:defRPr lang="sv-SE" sz="1600" kern="1200">
                <a:solidFill>
                  <a:schemeClr val="tx1">
                    <a:lumMod val="75000"/>
                    <a:lumOff val="25000"/>
                  </a:schemeClr>
                </a:solidFill>
                <a:latin typeface="Arial" panose="020B0604020202020204" pitchFamily="34" charset="0"/>
                <a:ea typeface="ＭＳ Ｐゴシック" charset="0"/>
                <a:cs typeface="Arial" panose="020B0604020202020204" pitchFamily="34" charset="0"/>
              </a:defRPr>
            </a:lvl3pPr>
            <a:lvl4pPr marL="864000" indent="-216000" algn="l" defTabSz="457200" rtl="0" eaLnBrk="1" fontAlgn="base" hangingPunct="1">
              <a:spcBef>
                <a:spcPts val="0"/>
              </a:spcBef>
              <a:spcAft>
                <a:spcPts val="300"/>
              </a:spcAft>
              <a:buFont typeface="Arial" panose="020B0604020202020204" pitchFamily="34" charset="0"/>
              <a:buChar char="•"/>
              <a:defRPr lang="sv-SE" sz="1600" kern="1200" baseline="0">
                <a:solidFill>
                  <a:schemeClr val="tx1">
                    <a:lumMod val="75000"/>
                    <a:lumOff val="25000"/>
                  </a:schemeClr>
                </a:solidFill>
                <a:latin typeface="Arial" panose="020B0604020202020204" pitchFamily="34" charset="0"/>
                <a:ea typeface="Helvetica" charset="0"/>
                <a:cs typeface="Arial" panose="020B0604020202020204" pitchFamily="34" charset="0"/>
              </a:defRPr>
            </a:lvl4pPr>
            <a:lvl5pPr marL="1080000" indent="-216000" algn="l" defTabSz="457200" rtl="0" eaLnBrk="1" fontAlgn="base" hangingPunct="1">
              <a:spcBef>
                <a:spcPts val="0"/>
              </a:spcBef>
              <a:spcAft>
                <a:spcPct val="0"/>
              </a:spcAft>
              <a:buFont typeface="Arial" panose="020B0604020202020204" pitchFamily="34" charset="0"/>
              <a:buChar char="–"/>
              <a:defRPr lang="sv-SE" sz="1600" kern="1200">
                <a:solidFill>
                  <a:schemeClr val="tx1">
                    <a:lumMod val="75000"/>
                    <a:lumOff val="25000"/>
                  </a:schemeClr>
                </a:solidFill>
                <a:latin typeface="Arial" panose="020B0604020202020204" pitchFamily="34" charset="0"/>
                <a:ea typeface="Helvetica" charset="0"/>
                <a:cs typeface="Arial" panose="020B0604020202020204" pitchFamily="34" charset="0"/>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150" sz="2000" dirty="0"/>
              <a:t>Not involving users (not optimal)</a:t>
            </a:r>
          </a:p>
          <a:p>
            <a:r>
              <a:rPr lang="en-150" sz="2000" dirty="0"/>
              <a:t>Scientific literature</a:t>
            </a:r>
          </a:p>
          <a:p>
            <a:r>
              <a:rPr lang="en-150" sz="2000" dirty="0"/>
              <a:t>YouTube videos presenting users </a:t>
            </a:r>
            <a:r>
              <a:rPr lang="en-150" sz="2000" dirty="0" err="1"/>
              <a:t>nar</a:t>
            </a:r>
            <a:r>
              <a:rPr lang="en-US" sz="2000" dirty="0"/>
              <a:t>r</a:t>
            </a:r>
            <a:r>
              <a:rPr lang="en-150" sz="2000" dirty="0" err="1"/>
              <a:t>ating</a:t>
            </a:r>
            <a:r>
              <a:rPr lang="en-150" sz="2000" dirty="0"/>
              <a:t> or discus</a:t>
            </a:r>
            <a:r>
              <a:rPr lang="en-US" sz="2000" dirty="0"/>
              <a:t>s</a:t>
            </a:r>
            <a:r>
              <a:rPr lang="en-150" sz="2000" dirty="0" err="1"/>
              <a:t>ing</a:t>
            </a:r>
            <a:r>
              <a:rPr lang="en-150" sz="2000" dirty="0"/>
              <a:t> their issues</a:t>
            </a:r>
          </a:p>
          <a:p>
            <a:r>
              <a:rPr lang="en-150" sz="2000" dirty="0"/>
              <a:t>Online com</a:t>
            </a:r>
            <a:r>
              <a:rPr lang="en-US" sz="2000" dirty="0"/>
              <a:t>m</a:t>
            </a:r>
            <a:r>
              <a:rPr lang="en-150" sz="2000" dirty="0"/>
              <a:t>unities of the specific users and i</a:t>
            </a:r>
            <a:r>
              <a:rPr lang="en-US" sz="2000" dirty="0" err="1"/>
              <a:t>nternet</a:t>
            </a:r>
            <a:r>
              <a:rPr lang="en-US" sz="2000" dirty="0"/>
              <a:t> scraping</a:t>
            </a:r>
            <a:endParaRPr lang="en-150" sz="2000" dirty="0"/>
          </a:p>
          <a:p>
            <a:r>
              <a:rPr lang="en-150" sz="2000" dirty="0"/>
              <a:t>Articles from journals and newspapers</a:t>
            </a:r>
          </a:p>
          <a:p>
            <a:r>
              <a:rPr lang="en-150" sz="2000" dirty="0"/>
              <a:t>Documentation of data in the (healthcare) systems and (national) statistics </a:t>
            </a:r>
          </a:p>
        </p:txBody>
      </p:sp>
      <p:sp>
        <p:nvSpPr>
          <p:cNvPr id="7" name="TextBox 6">
            <a:extLst>
              <a:ext uri="{FF2B5EF4-FFF2-40B4-BE49-F238E27FC236}">
                <a16:creationId xmlns:a16="http://schemas.microsoft.com/office/drawing/2014/main" id="{A53A9D0C-E878-4E3C-9367-46A9639E64C5}"/>
              </a:ext>
            </a:extLst>
          </p:cNvPr>
          <p:cNvSpPr txBox="1"/>
          <p:nvPr/>
        </p:nvSpPr>
        <p:spPr>
          <a:xfrm>
            <a:off x="2771800" y="493819"/>
            <a:ext cx="6480288" cy="369332"/>
          </a:xfrm>
          <a:prstGeom prst="rect">
            <a:avLst/>
          </a:prstGeom>
          <a:noFill/>
        </p:spPr>
        <p:txBody>
          <a:bodyPr wrap="square">
            <a:spAutoFit/>
          </a:bodyPr>
          <a:lstStyle/>
          <a:p>
            <a:pPr marL="0" indent="0">
              <a:buNone/>
            </a:pPr>
            <a:r>
              <a:rPr lang="en-150" dirty="0"/>
              <a:t>...user’s, needs, wishes, actions, context, behaviour</a:t>
            </a:r>
          </a:p>
        </p:txBody>
      </p:sp>
    </p:spTree>
    <p:extLst>
      <p:ext uri="{BB962C8B-B14F-4D97-AF65-F5344CB8AC3E}">
        <p14:creationId xmlns:p14="http://schemas.microsoft.com/office/powerpoint/2010/main" val="23851241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4504E-480F-4E06-90B2-F139386AD9E9}"/>
              </a:ext>
            </a:extLst>
          </p:cNvPr>
          <p:cNvSpPr>
            <a:spLocks noGrp="1"/>
          </p:cNvSpPr>
          <p:nvPr>
            <p:ph sz="quarter" idx="12"/>
          </p:nvPr>
        </p:nvSpPr>
        <p:spPr>
          <a:xfrm>
            <a:off x="642591" y="1440000"/>
            <a:ext cx="3816000" cy="2939990"/>
          </a:xfrm>
        </p:spPr>
        <p:txBody>
          <a:bodyPr>
            <a:normAutofit/>
          </a:bodyPr>
          <a:lstStyle/>
          <a:p>
            <a:r>
              <a:rPr lang="en-150" sz="2500" dirty="0"/>
              <a:t>Analysis of the data</a:t>
            </a:r>
          </a:p>
          <a:p>
            <a:pPr lvl="1"/>
            <a:r>
              <a:rPr lang="en-150" sz="2500" dirty="0"/>
              <a:t>Affinity diagram</a:t>
            </a:r>
          </a:p>
          <a:p>
            <a:pPr lvl="1"/>
            <a:r>
              <a:rPr lang="en-150" sz="2500" dirty="0"/>
              <a:t>Thematic analysis </a:t>
            </a:r>
          </a:p>
          <a:p>
            <a:pPr lvl="1"/>
            <a:r>
              <a:rPr lang="en-150" sz="2500" dirty="0"/>
              <a:t>Co-ideation workshops</a:t>
            </a:r>
          </a:p>
          <a:p>
            <a:pPr marL="216000" lvl="1" indent="0">
              <a:buNone/>
            </a:pPr>
            <a:endParaRPr lang="en-150" sz="2500" dirty="0"/>
          </a:p>
        </p:txBody>
      </p:sp>
      <p:sp>
        <p:nvSpPr>
          <p:cNvPr id="3" name="Content Placeholder 2">
            <a:extLst>
              <a:ext uri="{FF2B5EF4-FFF2-40B4-BE49-F238E27FC236}">
                <a16:creationId xmlns:a16="http://schemas.microsoft.com/office/drawing/2014/main" id="{9502D624-D2DB-4837-97A6-153C7D4354C9}"/>
              </a:ext>
            </a:extLst>
          </p:cNvPr>
          <p:cNvSpPr>
            <a:spLocks noGrp="1"/>
          </p:cNvSpPr>
          <p:nvPr>
            <p:ph sz="quarter" idx="13"/>
          </p:nvPr>
        </p:nvSpPr>
        <p:spPr>
          <a:xfrm>
            <a:off x="4747074" y="1440000"/>
            <a:ext cx="3816000" cy="1880248"/>
          </a:xfrm>
        </p:spPr>
        <p:txBody>
          <a:bodyPr>
            <a:noAutofit/>
          </a:bodyPr>
          <a:lstStyle/>
          <a:p>
            <a:r>
              <a:rPr lang="en-150" sz="2500" dirty="0"/>
              <a:t>Visualisation of the data</a:t>
            </a:r>
          </a:p>
          <a:p>
            <a:pPr lvl="1"/>
            <a:r>
              <a:rPr lang="en-150" sz="2500" dirty="0"/>
              <a:t>Persona creation</a:t>
            </a:r>
          </a:p>
          <a:p>
            <a:pPr lvl="1"/>
            <a:r>
              <a:rPr lang="en-150" sz="2500" dirty="0"/>
              <a:t>Scenario creation </a:t>
            </a:r>
          </a:p>
          <a:p>
            <a:pPr lvl="1"/>
            <a:r>
              <a:rPr lang="en-150" sz="2500" dirty="0"/>
              <a:t>User story</a:t>
            </a:r>
          </a:p>
          <a:p>
            <a:pPr lvl="1"/>
            <a:r>
              <a:rPr lang="en-150" sz="2500" dirty="0"/>
              <a:t>Futuristic scenarios </a:t>
            </a:r>
          </a:p>
          <a:p>
            <a:pPr lvl="1"/>
            <a:r>
              <a:rPr lang="en-150" sz="2500" dirty="0"/>
              <a:t>Use case</a:t>
            </a:r>
          </a:p>
          <a:p>
            <a:pPr lvl="1"/>
            <a:endParaRPr lang="en-150" sz="2500" dirty="0"/>
          </a:p>
        </p:txBody>
      </p:sp>
      <p:sp>
        <p:nvSpPr>
          <p:cNvPr id="4" name="Title 3">
            <a:extLst>
              <a:ext uri="{FF2B5EF4-FFF2-40B4-BE49-F238E27FC236}">
                <a16:creationId xmlns:a16="http://schemas.microsoft.com/office/drawing/2014/main" id="{01E21B87-B5CC-46C3-96C2-015D1C989C8B}"/>
              </a:ext>
            </a:extLst>
          </p:cNvPr>
          <p:cNvSpPr>
            <a:spLocks noGrp="1"/>
          </p:cNvSpPr>
          <p:nvPr>
            <p:ph type="title"/>
          </p:nvPr>
        </p:nvSpPr>
        <p:spPr/>
        <p:txBody>
          <a:bodyPr/>
          <a:lstStyle/>
          <a:p>
            <a:r>
              <a:rPr lang="en-150" dirty="0"/>
              <a:t>Define...</a:t>
            </a:r>
          </a:p>
        </p:txBody>
      </p:sp>
      <p:sp>
        <p:nvSpPr>
          <p:cNvPr id="5" name="TextBox 4">
            <a:extLst>
              <a:ext uri="{FF2B5EF4-FFF2-40B4-BE49-F238E27FC236}">
                <a16:creationId xmlns:a16="http://schemas.microsoft.com/office/drawing/2014/main" id="{E6541069-E7D6-46E6-B0B1-095A3CD7D53D}"/>
              </a:ext>
            </a:extLst>
          </p:cNvPr>
          <p:cNvSpPr txBox="1"/>
          <p:nvPr/>
        </p:nvSpPr>
        <p:spPr>
          <a:xfrm>
            <a:off x="2771800" y="493819"/>
            <a:ext cx="6480288" cy="369332"/>
          </a:xfrm>
          <a:prstGeom prst="rect">
            <a:avLst/>
          </a:prstGeom>
          <a:noFill/>
        </p:spPr>
        <p:txBody>
          <a:bodyPr wrap="square">
            <a:spAutoFit/>
          </a:bodyPr>
          <a:lstStyle/>
          <a:p>
            <a:pPr marL="0" indent="0">
              <a:buNone/>
            </a:pPr>
            <a:r>
              <a:rPr lang="en-150" dirty="0"/>
              <a:t>...what are the issues you need to resolve?</a:t>
            </a:r>
          </a:p>
        </p:txBody>
      </p:sp>
    </p:spTree>
    <p:extLst>
      <p:ext uri="{BB962C8B-B14F-4D97-AF65-F5344CB8AC3E}">
        <p14:creationId xmlns:p14="http://schemas.microsoft.com/office/powerpoint/2010/main" val="12057053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617C28-D4CB-4BC3-B6ED-02ACBA891D65}"/>
              </a:ext>
            </a:extLst>
          </p:cNvPr>
          <p:cNvSpPr>
            <a:spLocks noGrp="1"/>
          </p:cNvSpPr>
          <p:nvPr>
            <p:ph sz="quarter" idx="12"/>
          </p:nvPr>
        </p:nvSpPr>
        <p:spPr/>
        <p:txBody>
          <a:bodyPr>
            <a:normAutofit/>
          </a:bodyPr>
          <a:lstStyle/>
          <a:p>
            <a:r>
              <a:rPr lang="en-GB" sz="2500" dirty="0"/>
              <a:t>Important characteristics</a:t>
            </a:r>
          </a:p>
          <a:p>
            <a:pPr lvl="1"/>
            <a:r>
              <a:rPr lang="en-GB" sz="2500" dirty="0"/>
              <a:t>Image</a:t>
            </a:r>
          </a:p>
          <a:p>
            <a:pPr lvl="1"/>
            <a:r>
              <a:rPr lang="en-GB" sz="2500" dirty="0"/>
              <a:t>Name</a:t>
            </a:r>
          </a:p>
          <a:p>
            <a:pPr lvl="1"/>
            <a:r>
              <a:rPr lang="en-GB" sz="2500" dirty="0"/>
              <a:t>Quote</a:t>
            </a:r>
          </a:p>
          <a:p>
            <a:pPr lvl="1"/>
            <a:r>
              <a:rPr lang="en-GB" sz="2500" dirty="0"/>
              <a:t>Short bio</a:t>
            </a:r>
          </a:p>
          <a:p>
            <a:pPr lvl="1"/>
            <a:r>
              <a:rPr lang="en-GB" sz="2500" dirty="0"/>
              <a:t>Likes/dislikes</a:t>
            </a:r>
            <a:endParaRPr lang="en-150" sz="2500" dirty="0"/>
          </a:p>
        </p:txBody>
      </p:sp>
      <p:sp>
        <p:nvSpPr>
          <p:cNvPr id="3" name="Title 2">
            <a:extLst>
              <a:ext uri="{FF2B5EF4-FFF2-40B4-BE49-F238E27FC236}">
                <a16:creationId xmlns:a16="http://schemas.microsoft.com/office/drawing/2014/main" id="{1226DADA-C1AB-48DC-991A-E4C0D56F98A0}"/>
              </a:ext>
            </a:extLst>
          </p:cNvPr>
          <p:cNvSpPr>
            <a:spLocks noGrp="1"/>
          </p:cNvSpPr>
          <p:nvPr>
            <p:ph type="title"/>
          </p:nvPr>
        </p:nvSpPr>
        <p:spPr/>
        <p:txBody>
          <a:bodyPr/>
          <a:lstStyle/>
          <a:p>
            <a:r>
              <a:rPr lang="en-150" dirty="0"/>
              <a:t>Persona</a:t>
            </a:r>
          </a:p>
        </p:txBody>
      </p:sp>
      <p:pic>
        <p:nvPicPr>
          <p:cNvPr id="5" name="Content Placeholder 4">
            <a:extLst>
              <a:ext uri="{FF2B5EF4-FFF2-40B4-BE49-F238E27FC236}">
                <a16:creationId xmlns:a16="http://schemas.microsoft.com/office/drawing/2014/main" id="{2C7A18E6-49ED-4AF3-B384-18F527B7F860}"/>
              </a:ext>
            </a:extLst>
          </p:cNvPr>
          <p:cNvPicPr>
            <a:picLocks noChangeAspect="1"/>
          </p:cNvPicPr>
          <p:nvPr/>
        </p:nvPicPr>
        <p:blipFill rotWithShape="1">
          <a:blip r:embed="rId3">
            <a:extLst>
              <a:ext uri="{28A0092B-C50C-407E-A947-70E740481C1C}">
                <a14:useLocalDpi xmlns:a14="http://schemas.microsoft.com/office/drawing/2010/main" val="0"/>
              </a:ext>
            </a:extLst>
          </a:blip>
          <a:srcRect l="4605" t="4210" r="2624" b="5170"/>
          <a:stretch/>
        </p:blipFill>
        <p:spPr>
          <a:xfrm>
            <a:off x="5351368" y="0"/>
            <a:ext cx="3823988" cy="3075806"/>
          </a:xfrm>
          <a:prstGeom prst="rect">
            <a:avLst/>
          </a:prstGeom>
        </p:spPr>
      </p:pic>
      <p:pic>
        <p:nvPicPr>
          <p:cNvPr id="6" name="Content Placeholder 5">
            <a:extLst>
              <a:ext uri="{FF2B5EF4-FFF2-40B4-BE49-F238E27FC236}">
                <a16:creationId xmlns:a16="http://schemas.microsoft.com/office/drawing/2014/main" id="{B53B7475-9F18-43E8-BCEE-90C2075A9F6D}"/>
              </a:ext>
            </a:extLst>
          </p:cNvPr>
          <p:cNvPicPr>
            <a:picLocks noChangeAspect="1"/>
          </p:cNvPicPr>
          <p:nvPr/>
        </p:nvPicPr>
        <p:blipFill rotWithShape="1">
          <a:blip r:embed="rId4">
            <a:extLst>
              <a:ext uri="{28A0092B-C50C-407E-A947-70E740481C1C}">
                <a14:useLocalDpi xmlns:a14="http://schemas.microsoft.com/office/drawing/2010/main" val="0"/>
              </a:ext>
            </a:extLst>
          </a:blip>
          <a:srcRect l="10974" t="20242" r="12168" b="19075"/>
          <a:stretch/>
        </p:blipFill>
        <p:spPr>
          <a:xfrm>
            <a:off x="3056457" y="2427734"/>
            <a:ext cx="4589822" cy="2417138"/>
          </a:xfrm>
          <a:prstGeom prst="rect">
            <a:avLst/>
          </a:prstGeom>
        </p:spPr>
      </p:pic>
    </p:spTree>
    <p:extLst>
      <p:ext uri="{BB962C8B-B14F-4D97-AF65-F5344CB8AC3E}">
        <p14:creationId xmlns:p14="http://schemas.microsoft.com/office/powerpoint/2010/main" val="36277134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ECEF9-A7BB-4725-8071-A124EDCFAC37}"/>
              </a:ext>
            </a:extLst>
          </p:cNvPr>
          <p:cNvSpPr>
            <a:spLocks noGrp="1"/>
          </p:cNvSpPr>
          <p:nvPr>
            <p:ph type="title"/>
          </p:nvPr>
        </p:nvSpPr>
        <p:spPr/>
        <p:txBody>
          <a:bodyPr/>
          <a:lstStyle/>
          <a:p>
            <a:r>
              <a:rPr lang="en-US" dirty="0"/>
              <a:t>Empathy: Persona with empathy map</a:t>
            </a:r>
            <a:endParaRPr lang="en-150" dirty="0"/>
          </a:p>
        </p:txBody>
      </p:sp>
      <p:pic>
        <p:nvPicPr>
          <p:cNvPr id="7" name="Picture 6">
            <a:extLst>
              <a:ext uri="{FF2B5EF4-FFF2-40B4-BE49-F238E27FC236}">
                <a16:creationId xmlns:a16="http://schemas.microsoft.com/office/drawing/2014/main" id="{94D5A0CC-8A2A-4372-9E66-38BE071B3728}"/>
              </a:ext>
            </a:extLst>
          </p:cNvPr>
          <p:cNvPicPr>
            <a:picLocks noChangeAspect="1"/>
          </p:cNvPicPr>
          <p:nvPr/>
        </p:nvPicPr>
        <p:blipFill>
          <a:blip r:embed="rId3"/>
          <a:stretch>
            <a:fillRect/>
          </a:stretch>
        </p:blipFill>
        <p:spPr>
          <a:xfrm>
            <a:off x="1125476" y="1061558"/>
            <a:ext cx="6830900" cy="3435902"/>
          </a:xfrm>
          <a:prstGeom prst="rect">
            <a:avLst/>
          </a:prstGeom>
        </p:spPr>
      </p:pic>
      <p:sp>
        <p:nvSpPr>
          <p:cNvPr id="5" name="TextBox 4">
            <a:extLst>
              <a:ext uri="{FF2B5EF4-FFF2-40B4-BE49-F238E27FC236}">
                <a16:creationId xmlns:a16="http://schemas.microsoft.com/office/drawing/2014/main" id="{1E5554E9-955E-4F67-A8DF-5AAA16C80936}"/>
              </a:ext>
            </a:extLst>
          </p:cNvPr>
          <p:cNvSpPr txBox="1"/>
          <p:nvPr/>
        </p:nvSpPr>
        <p:spPr>
          <a:xfrm>
            <a:off x="1071499" y="4485611"/>
            <a:ext cx="7056352" cy="246221"/>
          </a:xfrm>
          <a:prstGeom prst="rect">
            <a:avLst/>
          </a:prstGeom>
          <a:noFill/>
        </p:spPr>
        <p:txBody>
          <a:bodyPr wrap="square">
            <a:spAutoFit/>
          </a:bodyPr>
          <a:lstStyle/>
          <a:p>
            <a:r>
              <a:rPr lang="sv-SE" sz="1000" b="0" i="0" dirty="0">
                <a:solidFill>
                  <a:srgbClr val="222222"/>
                </a:solidFill>
                <a:effectLst/>
                <a:latin typeface="Arial" panose="020B0604020202020204" pitchFamily="34" charset="0"/>
              </a:rPr>
              <a:t>Ferreira, B., Silva, W., Oliveira, E., &amp; Conte, T. (2015, July). Designing Personas with Empathy Map. In </a:t>
            </a:r>
            <a:r>
              <a:rPr lang="sv-SE" sz="1000" b="0" i="1" dirty="0">
                <a:solidFill>
                  <a:srgbClr val="222222"/>
                </a:solidFill>
                <a:effectLst/>
                <a:latin typeface="Arial" panose="020B0604020202020204" pitchFamily="34" charset="0"/>
              </a:rPr>
              <a:t>SEKE</a:t>
            </a:r>
            <a:r>
              <a:rPr lang="sv-SE" sz="1000" b="0" i="0" dirty="0">
                <a:solidFill>
                  <a:srgbClr val="222222"/>
                </a:solidFill>
                <a:effectLst/>
                <a:latin typeface="Arial" panose="020B0604020202020204" pitchFamily="34" charset="0"/>
              </a:rPr>
              <a:t> (Vol. 152).</a:t>
            </a:r>
            <a:endParaRPr lang="en-150" sz="1000" dirty="0"/>
          </a:p>
        </p:txBody>
      </p:sp>
    </p:spTree>
    <p:extLst>
      <p:ext uri="{BB962C8B-B14F-4D97-AF65-F5344CB8AC3E}">
        <p14:creationId xmlns:p14="http://schemas.microsoft.com/office/powerpoint/2010/main" val="21777602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D0CF8D-BF5D-4076-9156-235238D35E89}"/>
              </a:ext>
            </a:extLst>
          </p:cNvPr>
          <p:cNvSpPr>
            <a:spLocks noGrp="1"/>
          </p:cNvSpPr>
          <p:nvPr>
            <p:ph type="title"/>
          </p:nvPr>
        </p:nvSpPr>
        <p:spPr/>
        <p:txBody>
          <a:bodyPr/>
          <a:lstStyle/>
          <a:p>
            <a:r>
              <a:rPr lang="en-150" dirty="0"/>
              <a:t>Scenario</a:t>
            </a:r>
          </a:p>
        </p:txBody>
      </p:sp>
      <p:pic>
        <p:nvPicPr>
          <p:cNvPr id="1026" name="Picture 2" descr="User Scenario Interactive Bus Stop | Interactive design, Service design,  Scenarios">
            <a:extLst>
              <a:ext uri="{FF2B5EF4-FFF2-40B4-BE49-F238E27FC236}">
                <a16:creationId xmlns:a16="http://schemas.microsoft.com/office/drawing/2014/main" id="{86FCD50D-48E4-43A4-83DD-A79244E98DB5}"/>
              </a:ext>
            </a:extLst>
          </p:cNvPr>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l="5480" t="7210" r="4110" b="7438"/>
          <a:stretch/>
        </p:blipFill>
        <p:spPr bwMode="auto">
          <a:xfrm>
            <a:off x="2408799" y="195486"/>
            <a:ext cx="6483681" cy="45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0137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E8E2E-DD72-4DF7-8B97-6EBFD769DC5D}"/>
              </a:ext>
            </a:extLst>
          </p:cNvPr>
          <p:cNvSpPr>
            <a:spLocks noGrp="1"/>
          </p:cNvSpPr>
          <p:nvPr>
            <p:ph sz="quarter" idx="12"/>
          </p:nvPr>
        </p:nvSpPr>
        <p:spPr>
          <a:xfrm>
            <a:off x="467969" y="1381921"/>
            <a:ext cx="3816000" cy="3494085"/>
          </a:xfrm>
        </p:spPr>
        <p:txBody>
          <a:bodyPr>
            <a:noAutofit/>
          </a:bodyPr>
          <a:lstStyle/>
          <a:p>
            <a:pPr marL="0" indent="0">
              <a:buNone/>
            </a:pPr>
            <a:r>
              <a:rPr lang="en-150" sz="2100" b="1" dirty="0"/>
              <a:t>Different levels of prototyping</a:t>
            </a:r>
          </a:p>
          <a:p>
            <a:r>
              <a:rPr lang="en-150" sz="2100" dirty="0"/>
              <a:t>Paper prototyping</a:t>
            </a:r>
          </a:p>
          <a:p>
            <a:r>
              <a:rPr lang="en-US" sz="2100" dirty="0"/>
              <a:t>M</a:t>
            </a:r>
            <a:r>
              <a:rPr lang="en-150" sz="2100" dirty="0" err="1"/>
              <a:t>ockup</a:t>
            </a:r>
            <a:endParaRPr lang="en-150" sz="2100" dirty="0"/>
          </a:p>
          <a:p>
            <a:r>
              <a:rPr lang="en-150" sz="2100" dirty="0"/>
              <a:t>Wireframe </a:t>
            </a:r>
          </a:p>
          <a:p>
            <a:r>
              <a:rPr lang="en-150" sz="2100" dirty="0"/>
              <a:t>Semi-functional prototype</a:t>
            </a:r>
          </a:p>
          <a:p>
            <a:r>
              <a:rPr lang="en-150" sz="2100" dirty="0"/>
              <a:t>Functional prototype</a:t>
            </a:r>
          </a:p>
          <a:p>
            <a:pPr marL="216000" lvl="1" indent="0">
              <a:buNone/>
            </a:pPr>
            <a:endParaRPr lang="en-150" sz="2100" dirty="0"/>
          </a:p>
          <a:p>
            <a:pPr lvl="1"/>
            <a:endParaRPr lang="en-150" sz="2100" dirty="0"/>
          </a:p>
        </p:txBody>
      </p:sp>
      <p:sp>
        <p:nvSpPr>
          <p:cNvPr id="3" name="Content Placeholder 2">
            <a:extLst>
              <a:ext uri="{FF2B5EF4-FFF2-40B4-BE49-F238E27FC236}">
                <a16:creationId xmlns:a16="http://schemas.microsoft.com/office/drawing/2014/main" id="{BE1ABCB4-7B34-41D0-ADDC-86EDB7D66706}"/>
              </a:ext>
            </a:extLst>
          </p:cNvPr>
          <p:cNvSpPr>
            <a:spLocks noGrp="1"/>
          </p:cNvSpPr>
          <p:nvPr>
            <p:ph sz="quarter" idx="13"/>
          </p:nvPr>
        </p:nvSpPr>
        <p:spPr>
          <a:xfrm>
            <a:off x="4542674" y="195486"/>
            <a:ext cx="6497386" cy="4948014"/>
          </a:xfrm>
        </p:spPr>
        <p:txBody>
          <a:bodyPr>
            <a:noAutofit/>
          </a:bodyPr>
          <a:lstStyle/>
          <a:p>
            <a:pPr marL="0" indent="0">
              <a:buNone/>
            </a:pPr>
            <a:r>
              <a:rPr lang="en-150" sz="2100" b="1" dirty="0"/>
              <a:t>Evaluation</a:t>
            </a:r>
          </a:p>
          <a:p>
            <a:r>
              <a:rPr lang="en-150" sz="2100" dirty="0"/>
              <a:t>Experts</a:t>
            </a:r>
          </a:p>
          <a:p>
            <a:pPr lvl="1"/>
            <a:r>
              <a:rPr lang="en-150" sz="2100" dirty="0"/>
              <a:t>Cognitive walkthroughs </a:t>
            </a:r>
          </a:p>
          <a:p>
            <a:pPr lvl="1"/>
            <a:r>
              <a:rPr lang="en-150" sz="2100" dirty="0"/>
              <a:t>Heuristic evaluation</a:t>
            </a:r>
          </a:p>
          <a:p>
            <a:r>
              <a:rPr lang="en-150" sz="2100" dirty="0"/>
              <a:t>Users</a:t>
            </a:r>
          </a:p>
          <a:p>
            <a:pPr lvl="1"/>
            <a:r>
              <a:rPr lang="en-US" sz="2100" dirty="0"/>
              <a:t>Think-Aloud</a:t>
            </a:r>
            <a:endParaRPr lang="en-150" sz="2100" dirty="0"/>
          </a:p>
          <a:p>
            <a:pPr lvl="1"/>
            <a:r>
              <a:rPr lang="en-150" sz="2100" dirty="0"/>
              <a:t>Wizard of Oz</a:t>
            </a:r>
          </a:p>
          <a:p>
            <a:pPr lvl="1"/>
            <a:r>
              <a:rPr lang="en-150" sz="2100" dirty="0"/>
              <a:t>Usability testing</a:t>
            </a:r>
          </a:p>
          <a:p>
            <a:pPr lvl="1"/>
            <a:r>
              <a:rPr lang="en-150" sz="2100" dirty="0"/>
              <a:t>User exp</a:t>
            </a:r>
            <a:r>
              <a:rPr lang="en-US" sz="2100" dirty="0"/>
              <a:t>e</a:t>
            </a:r>
            <a:r>
              <a:rPr lang="en-150" sz="2100" dirty="0" err="1"/>
              <a:t>rience</a:t>
            </a:r>
            <a:r>
              <a:rPr lang="en-150" sz="2100" dirty="0"/>
              <a:t> testing</a:t>
            </a:r>
          </a:p>
          <a:p>
            <a:pPr lvl="1"/>
            <a:r>
              <a:rPr lang="en-150" sz="2100" dirty="0"/>
              <a:t>A/B testing</a:t>
            </a:r>
          </a:p>
          <a:p>
            <a:pPr lvl="1"/>
            <a:r>
              <a:rPr lang="en-150" sz="2100" dirty="0"/>
              <a:t>Co-exploration</a:t>
            </a:r>
          </a:p>
          <a:p>
            <a:pPr lvl="1"/>
            <a:r>
              <a:rPr lang="en-150" sz="2100" dirty="0"/>
              <a:t>Interviews, observations etc</a:t>
            </a:r>
          </a:p>
        </p:txBody>
      </p:sp>
      <p:sp>
        <p:nvSpPr>
          <p:cNvPr id="4" name="Title 3">
            <a:extLst>
              <a:ext uri="{FF2B5EF4-FFF2-40B4-BE49-F238E27FC236}">
                <a16:creationId xmlns:a16="http://schemas.microsoft.com/office/drawing/2014/main" id="{B46C1BEA-5365-4D7C-8AC9-4C96AA1EB75D}"/>
              </a:ext>
            </a:extLst>
          </p:cNvPr>
          <p:cNvSpPr>
            <a:spLocks noGrp="1"/>
          </p:cNvSpPr>
          <p:nvPr>
            <p:ph type="title"/>
          </p:nvPr>
        </p:nvSpPr>
        <p:spPr/>
        <p:txBody>
          <a:bodyPr/>
          <a:lstStyle/>
          <a:p>
            <a:r>
              <a:rPr lang="en-150" dirty="0"/>
              <a:t>Develop</a:t>
            </a:r>
          </a:p>
        </p:txBody>
      </p:sp>
    </p:spTree>
    <p:extLst>
      <p:ext uri="{BB962C8B-B14F-4D97-AF65-F5344CB8AC3E}">
        <p14:creationId xmlns:p14="http://schemas.microsoft.com/office/powerpoint/2010/main" val="5600179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CE80DC-4909-4835-B0F9-FE2AE8E5CD7D}"/>
              </a:ext>
            </a:extLst>
          </p:cNvPr>
          <p:cNvSpPr>
            <a:spLocks noGrp="1"/>
          </p:cNvSpPr>
          <p:nvPr>
            <p:ph sz="quarter" idx="12"/>
          </p:nvPr>
        </p:nvSpPr>
        <p:spPr>
          <a:xfrm>
            <a:off x="643713" y="987574"/>
            <a:ext cx="8209649" cy="3291990"/>
          </a:xfrm>
        </p:spPr>
        <p:txBody>
          <a:bodyPr>
            <a:noAutofit/>
          </a:bodyPr>
          <a:lstStyle/>
          <a:p>
            <a:r>
              <a:rPr lang="en-150" sz="2000" dirty="0"/>
              <a:t>9.00 – 9.15 Introductions</a:t>
            </a:r>
          </a:p>
          <a:p>
            <a:r>
              <a:rPr lang="en-150" sz="2000" dirty="0"/>
              <a:t>9.15 – 9.45 Discussion stations</a:t>
            </a:r>
          </a:p>
          <a:p>
            <a:r>
              <a:rPr lang="en-150" sz="2000" dirty="0"/>
              <a:t>9.45 – 10.45 Human-Computer Interaction and the Patient-Centric care</a:t>
            </a:r>
          </a:p>
          <a:p>
            <a:r>
              <a:rPr lang="en-150" sz="2000" dirty="0"/>
              <a:t>10.45 – 11.00 Break</a:t>
            </a:r>
          </a:p>
          <a:p>
            <a:r>
              <a:rPr lang="en-150" sz="2000" dirty="0"/>
              <a:t>11.00 – 11.30 A design process in detail</a:t>
            </a:r>
          </a:p>
          <a:p>
            <a:r>
              <a:rPr lang="en-150" sz="2000" dirty="0"/>
              <a:t>11.30 – 12.00 Discover – Create a persona </a:t>
            </a:r>
          </a:p>
          <a:p>
            <a:r>
              <a:rPr lang="en-150" sz="2000" dirty="0"/>
              <a:t>12.00 – 13.00 Lunch</a:t>
            </a:r>
          </a:p>
          <a:p>
            <a:r>
              <a:rPr lang="en-150" sz="2000" dirty="0"/>
              <a:t>13.00 – 14.30 Define – Create a scenario and define the problem</a:t>
            </a:r>
          </a:p>
          <a:p>
            <a:r>
              <a:rPr lang="en-150" sz="2000" dirty="0"/>
              <a:t>13.30 – 14.00 Presentations and wrap</a:t>
            </a:r>
            <a:r>
              <a:rPr lang="en-US" sz="2000" dirty="0"/>
              <a:t>p</a:t>
            </a:r>
            <a:r>
              <a:rPr lang="en-150" sz="2000" dirty="0" err="1"/>
              <a:t>ing</a:t>
            </a:r>
            <a:r>
              <a:rPr lang="en-150" sz="2000" dirty="0"/>
              <a:t> up </a:t>
            </a:r>
          </a:p>
          <a:p>
            <a:endParaRPr lang="en-150" sz="2000" dirty="0"/>
          </a:p>
        </p:txBody>
      </p:sp>
      <p:sp>
        <p:nvSpPr>
          <p:cNvPr id="3" name="Title 2">
            <a:extLst>
              <a:ext uri="{FF2B5EF4-FFF2-40B4-BE49-F238E27FC236}">
                <a16:creationId xmlns:a16="http://schemas.microsoft.com/office/drawing/2014/main" id="{5218FA05-27B6-4C6F-9F77-2BA528BF74D2}"/>
              </a:ext>
            </a:extLst>
          </p:cNvPr>
          <p:cNvSpPr>
            <a:spLocks noGrp="1"/>
          </p:cNvSpPr>
          <p:nvPr>
            <p:ph type="title"/>
          </p:nvPr>
        </p:nvSpPr>
        <p:spPr/>
        <p:txBody>
          <a:bodyPr/>
          <a:lstStyle/>
          <a:p>
            <a:r>
              <a:rPr lang="en-150" dirty="0"/>
              <a:t>The plan for the day</a:t>
            </a:r>
          </a:p>
        </p:txBody>
      </p:sp>
    </p:spTree>
    <p:extLst>
      <p:ext uri="{BB962C8B-B14F-4D97-AF65-F5344CB8AC3E}">
        <p14:creationId xmlns:p14="http://schemas.microsoft.com/office/powerpoint/2010/main" val="14006547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6A8C-58DB-4EAD-A169-6198089FE196}"/>
              </a:ext>
            </a:extLst>
          </p:cNvPr>
          <p:cNvSpPr>
            <a:spLocks noGrp="1"/>
          </p:cNvSpPr>
          <p:nvPr>
            <p:ph type="title"/>
          </p:nvPr>
        </p:nvSpPr>
        <p:spPr>
          <a:xfrm>
            <a:off x="544539" y="555526"/>
            <a:ext cx="8064000" cy="594000"/>
          </a:xfrm>
        </p:spPr>
        <p:txBody>
          <a:bodyPr/>
          <a:lstStyle/>
          <a:p>
            <a:r>
              <a:rPr lang="en-150" dirty="0"/>
              <a:t>Your Turn!</a:t>
            </a:r>
          </a:p>
        </p:txBody>
      </p:sp>
      <p:sp>
        <p:nvSpPr>
          <p:cNvPr id="3" name="Text Placeholder 2">
            <a:extLst>
              <a:ext uri="{FF2B5EF4-FFF2-40B4-BE49-F238E27FC236}">
                <a16:creationId xmlns:a16="http://schemas.microsoft.com/office/drawing/2014/main" id="{1F1B049B-28E2-478A-890E-8E8E97CBD8A8}"/>
              </a:ext>
            </a:extLst>
          </p:cNvPr>
          <p:cNvSpPr>
            <a:spLocks noGrp="1"/>
          </p:cNvSpPr>
          <p:nvPr>
            <p:ph type="body" sz="quarter" idx="14"/>
          </p:nvPr>
        </p:nvSpPr>
        <p:spPr>
          <a:xfrm>
            <a:off x="539999" y="1419622"/>
            <a:ext cx="3671961" cy="3312368"/>
          </a:xfrm>
        </p:spPr>
        <p:txBody>
          <a:bodyPr/>
          <a:lstStyle/>
          <a:p>
            <a:pPr algn="l"/>
            <a:r>
              <a:rPr lang="en-150" b="1" dirty="0"/>
              <a:t>Design wellness technology or a system for wheelchair users with spinal cord injury</a:t>
            </a:r>
          </a:p>
          <a:p>
            <a:pPr algn="l"/>
            <a:r>
              <a:rPr lang="en-150" dirty="0"/>
              <a:t>It can include ideas on calory consumption, “step” counting and daily activity , </a:t>
            </a:r>
            <a:r>
              <a:rPr lang="en-150" dirty="0" err="1"/>
              <a:t>acces</a:t>
            </a:r>
            <a:r>
              <a:rPr lang="en-US" dirty="0"/>
              <a:t>s</a:t>
            </a:r>
            <a:r>
              <a:rPr lang="en-150" dirty="0" err="1"/>
              <a:t>ible</a:t>
            </a:r>
            <a:r>
              <a:rPr lang="en-150" dirty="0"/>
              <a:t> places (gym or cafes or roads) map, ex</a:t>
            </a:r>
            <a:r>
              <a:rPr lang="en-US" dirty="0" err="1"/>
              <a:t>erc</a:t>
            </a:r>
            <a:r>
              <a:rPr lang="en-150" dirty="0" err="1"/>
              <a:t>ise</a:t>
            </a:r>
            <a:r>
              <a:rPr lang="en-150" dirty="0"/>
              <a:t> tracking, etc </a:t>
            </a:r>
          </a:p>
        </p:txBody>
      </p:sp>
      <p:sp>
        <p:nvSpPr>
          <p:cNvPr id="4" name="Text Placeholder 2">
            <a:extLst>
              <a:ext uri="{FF2B5EF4-FFF2-40B4-BE49-F238E27FC236}">
                <a16:creationId xmlns:a16="http://schemas.microsoft.com/office/drawing/2014/main" id="{13F47D69-9DC3-4851-AE74-1D93253C4D2A}"/>
              </a:ext>
            </a:extLst>
          </p:cNvPr>
          <p:cNvSpPr txBox="1">
            <a:spLocks/>
          </p:cNvSpPr>
          <p:nvPr/>
        </p:nvSpPr>
        <p:spPr>
          <a:xfrm>
            <a:off x="4716016" y="1421636"/>
            <a:ext cx="4032448" cy="3312368"/>
          </a:xfrm>
          <a:prstGeom prst="rect">
            <a:avLst/>
          </a:prstGeom>
        </p:spPr>
        <p:txBody>
          <a:bodyPr vert="horz" lIns="0" tIns="0" rIns="0" bIns="0" rtlCol="0">
            <a:noAutofit/>
          </a:bodyPr>
          <a:lstStyle>
            <a:lvl1pPr marL="0" indent="0" algn="ctr" defTabSz="457200" rtl="0" eaLnBrk="1" fontAlgn="base" hangingPunct="1">
              <a:lnSpc>
                <a:spcPct val="110000"/>
              </a:lnSpc>
              <a:spcBef>
                <a:spcPts val="800"/>
              </a:spcBef>
              <a:spcAft>
                <a:spcPct val="0"/>
              </a:spcAft>
              <a:buFont typeface="Arial" charset="0"/>
              <a:buNone/>
              <a:defRPr lang="sv-SE" sz="2400" b="0" i="0" kern="1200">
                <a:solidFill>
                  <a:schemeClr val="tx1">
                    <a:lumMod val="75000"/>
                    <a:lumOff val="25000"/>
                  </a:schemeClr>
                </a:solidFill>
                <a:latin typeface="Arial Narrow" panose="020B0604020202020204" pitchFamily="34" charset="0"/>
                <a:ea typeface="ＭＳ Ｐゴシック" pitchFamily="-65" charset="-128"/>
                <a:cs typeface="Arial Narrow" panose="020B0604020202020204" pitchFamily="34" charset="0"/>
              </a:defRPr>
            </a:lvl1pPr>
            <a:lvl2pPr marL="501750" indent="-285750" algn="l" defTabSz="457200" rtl="0" eaLnBrk="1" fontAlgn="base" hangingPunct="1">
              <a:lnSpc>
                <a:spcPct val="100000"/>
              </a:lnSpc>
              <a:spcBef>
                <a:spcPts val="200"/>
              </a:spcBef>
              <a:spcAft>
                <a:spcPts val="300"/>
              </a:spcAft>
              <a:buFont typeface="Arial" panose="020B0604020202020204" pitchFamily="34" charset="0"/>
              <a:buChar char="–"/>
              <a:defRPr lang="sv-SE" sz="1600" kern="1200" baseline="0" dirty="0" smtClean="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2pPr>
            <a:lvl3pPr marL="717750" indent="-285750" algn="l" defTabSz="457200" rtl="0" eaLnBrk="1" fontAlgn="base" hangingPunct="1">
              <a:spcBef>
                <a:spcPts val="0"/>
              </a:spcBef>
              <a:spcAft>
                <a:spcPts val="300"/>
              </a:spcAft>
              <a:buFont typeface="Wingdings" panose="05000000000000000000" pitchFamily="2" charset="2"/>
              <a:buChar char="§"/>
              <a:defRPr lang="sv-SE" sz="1600" kern="1200" dirty="0" smtClean="0">
                <a:solidFill>
                  <a:schemeClr val="tx1">
                    <a:lumMod val="75000"/>
                    <a:lumOff val="25000"/>
                  </a:schemeClr>
                </a:solidFill>
                <a:latin typeface="Arial" panose="020B0604020202020204" pitchFamily="34" charset="0"/>
                <a:ea typeface="ＭＳ Ｐゴシック" charset="0"/>
                <a:cs typeface="Arial" panose="020B0604020202020204" pitchFamily="34" charset="0"/>
              </a:defRPr>
            </a:lvl3pPr>
            <a:lvl4pPr marL="933750" indent="-285750" algn="l" defTabSz="457200" rtl="0" eaLnBrk="1" fontAlgn="base" hangingPunct="1">
              <a:spcBef>
                <a:spcPts val="0"/>
              </a:spcBef>
              <a:spcAft>
                <a:spcPts val="300"/>
              </a:spcAft>
              <a:buFont typeface="Arial" panose="020B0604020202020204" pitchFamily="34" charset="0"/>
              <a:buChar char="•"/>
              <a:defRPr lang="sv-SE" sz="1600" kern="1200" baseline="0" dirty="0" smtClean="0">
                <a:solidFill>
                  <a:schemeClr val="tx1">
                    <a:lumMod val="75000"/>
                    <a:lumOff val="25000"/>
                  </a:schemeClr>
                </a:solidFill>
                <a:latin typeface="Arial" panose="020B0604020202020204" pitchFamily="34" charset="0"/>
                <a:ea typeface="Helvetica" charset="0"/>
                <a:cs typeface="Arial" panose="020B0604020202020204" pitchFamily="34" charset="0"/>
              </a:defRPr>
            </a:lvl4pPr>
            <a:lvl5pPr marL="1149750" indent="-285750" algn="l" defTabSz="457200" rtl="0" eaLnBrk="1" fontAlgn="base" hangingPunct="1">
              <a:spcBef>
                <a:spcPts val="0"/>
              </a:spcBef>
              <a:spcAft>
                <a:spcPct val="0"/>
              </a:spcAft>
              <a:buFont typeface="Arial" panose="020B0604020202020204" pitchFamily="34" charset="0"/>
              <a:buChar char="–"/>
              <a:defRPr lang="sv-SE" sz="1600" kern="1200" dirty="0">
                <a:solidFill>
                  <a:schemeClr val="tx1">
                    <a:lumMod val="75000"/>
                    <a:lumOff val="25000"/>
                  </a:schemeClr>
                </a:solidFill>
                <a:latin typeface="Arial" panose="020B0604020202020204" pitchFamily="34" charset="0"/>
                <a:ea typeface="Helvetica" charset="0"/>
                <a:cs typeface="Arial" panose="020B0604020202020204" pitchFamily="34" charset="0"/>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150" b="1" dirty="0"/>
              <a:t>Design technology or a system for People with multiple sclerosis</a:t>
            </a:r>
          </a:p>
          <a:p>
            <a:pPr algn="l"/>
            <a:r>
              <a:rPr lang="en-150" dirty="0"/>
              <a:t>It can include, tracking of symptoms (physical or cognitive), visualising fatigue state to friends and family, doctor – patient communication, support for task </a:t>
            </a:r>
            <a:r>
              <a:rPr lang="en-150" dirty="0" err="1"/>
              <a:t>manag</a:t>
            </a:r>
            <a:r>
              <a:rPr lang="en-US" dirty="0"/>
              <a:t>e</a:t>
            </a:r>
            <a:r>
              <a:rPr lang="en-150" dirty="0" err="1"/>
              <a:t>ment</a:t>
            </a:r>
            <a:r>
              <a:rPr lang="en-150" dirty="0"/>
              <a:t>, support for taking rest/breaks.</a:t>
            </a:r>
          </a:p>
        </p:txBody>
      </p:sp>
    </p:spTree>
    <p:extLst>
      <p:ext uri="{BB962C8B-B14F-4D97-AF65-F5344CB8AC3E}">
        <p14:creationId xmlns:p14="http://schemas.microsoft.com/office/powerpoint/2010/main" val="20643135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21B87-B5CC-46C3-96C2-015D1C989C8B}"/>
              </a:ext>
            </a:extLst>
          </p:cNvPr>
          <p:cNvSpPr>
            <a:spLocks noGrp="1"/>
          </p:cNvSpPr>
          <p:nvPr>
            <p:ph type="title"/>
          </p:nvPr>
        </p:nvSpPr>
        <p:spPr/>
        <p:txBody>
          <a:bodyPr/>
          <a:lstStyle/>
          <a:p>
            <a:r>
              <a:rPr lang="en-150" dirty="0"/>
              <a:t>Personas</a:t>
            </a:r>
          </a:p>
        </p:txBody>
      </p:sp>
      <p:pic>
        <p:nvPicPr>
          <p:cNvPr id="7" name="Picture 6">
            <a:extLst>
              <a:ext uri="{FF2B5EF4-FFF2-40B4-BE49-F238E27FC236}">
                <a16:creationId xmlns:a16="http://schemas.microsoft.com/office/drawing/2014/main" id="{D5A38E08-B009-4140-886E-7BB2D4A66B2C}"/>
              </a:ext>
            </a:extLst>
          </p:cNvPr>
          <p:cNvPicPr>
            <a:picLocks noChangeAspect="1"/>
          </p:cNvPicPr>
          <p:nvPr/>
        </p:nvPicPr>
        <p:blipFill>
          <a:blip r:embed="rId3"/>
          <a:stretch>
            <a:fillRect/>
          </a:stretch>
        </p:blipFill>
        <p:spPr>
          <a:xfrm>
            <a:off x="234207" y="1279322"/>
            <a:ext cx="2730667" cy="2707478"/>
          </a:xfrm>
          <a:prstGeom prst="rect">
            <a:avLst/>
          </a:prstGeom>
        </p:spPr>
      </p:pic>
      <p:sp>
        <p:nvSpPr>
          <p:cNvPr id="8" name="TextBox 7">
            <a:extLst>
              <a:ext uri="{FF2B5EF4-FFF2-40B4-BE49-F238E27FC236}">
                <a16:creationId xmlns:a16="http://schemas.microsoft.com/office/drawing/2014/main" id="{21567391-B3A8-433D-B82A-6C0E04D4EDD9}"/>
              </a:ext>
            </a:extLst>
          </p:cNvPr>
          <p:cNvSpPr txBox="1"/>
          <p:nvPr/>
        </p:nvSpPr>
        <p:spPr>
          <a:xfrm>
            <a:off x="485761" y="3953223"/>
            <a:ext cx="2201531" cy="646331"/>
          </a:xfrm>
          <a:prstGeom prst="rect">
            <a:avLst/>
          </a:prstGeom>
          <a:noFill/>
        </p:spPr>
        <p:txBody>
          <a:bodyPr wrap="square">
            <a:spAutoFit/>
          </a:bodyPr>
          <a:lstStyle/>
          <a:p>
            <a:pPr marL="0" indent="0">
              <a:buNone/>
            </a:pPr>
            <a:r>
              <a:rPr lang="en-US" dirty="0"/>
              <a:t>https://</a:t>
            </a:r>
            <a:r>
              <a:rPr lang="en-US" b="1" dirty="0"/>
              <a:t>xtensio</a:t>
            </a:r>
            <a:r>
              <a:rPr lang="en-US" dirty="0"/>
              <a:t>.com/templates/</a:t>
            </a:r>
            <a:endParaRPr lang="en-150" dirty="0"/>
          </a:p>
        </p:txBody>
      </p:sp>
      <p:sp>
        <p:nvSpPr>
          <p:cNvPr id="9" name="TextBox 8">
            <a:extLst>
              <a:ext uri="{FF2B5EF4-FFF2-40B4-BE49-F238E27FC236}">
                <a16:creationId xmlns:a16="http://schemas.microsoft.com/office/drawing/2014/main" id="{4E86D441-22FF-4586-BE81-56FC57450979}"/>
              </a:ext>
            </a:extLst>
          </p:cNvPr>
          <p:cNvSpPr txBox="1"/>
          <p:nvPr/>
        </p:nvSpPr>
        <p:spPr>
          <a:xfrm>
            <a:off x="3493379" y="3996823"/>
            <a:ext cx="2451897" cy="923330"/>
          </a:xfrm>
          <a:prstGeom prst="rect">
            <a:avLst/>
          </a:prstGeom>
          <a:noFill/>
        </p:spPr>
        <p:txBody>
          <a:bodyPr wrap="square">
            <a:spAutoFit/>
          </a:bodyPr>
          <a:lstStyle/>
          <a:p>
            <a:pPr marL="0" indent="0">
              <a:buNone/>
            </a:pPr>
            <a:r>
              <a:rPr lang="en-US" dirty="0"/>
              <a:t>https://</a:t>
            </a:r>
            <a:r>
              <a:rPr lang="en-US" b="1" dirty="0"/>
              <a:t>miro</a:t>
            </a:r>
            <a:r>
              <a:rPr lang="en-US" dirty="0"/>
              <a:t>.com/</a:t>
            </a:r>
            <a:br>
              <a:rPr lang="en-150" dirty="0"/>
            </a:br>
            <a:r>
              <a:rPr lang="en-US" dirty="0"/>
              <a:t>templates/personas/</a:t>
            </a:r>
            <a:br>
              <a:rPr lang="en-150" dirty="0"/>
            </a:br>
            <a:endParaRPr lang="en-150" dirty="0"/>
          </a:p>
        </p:txBody>
      </p:sp>
      <p:pic>
        <p:nvPicPr>
          <p:cNvPr id="12" name="Picture 11">
            <a:extLst>
              <a:ext uri="{FF2B5EF4-FFF2-40B4-BE49-F238E27FC236}">
                <a16:creationId xmlns:a16="http://schemas.microsoft.com/office/drawing/2014/main" id="{86DAE955-8575-43AB-B140-DEBF6F128C81}"/>
              </a:ext>
            </a:extLst>
          </p:cNvPr>
          <p:cNvPicPr>
            <a:picLocks noChangeAspect="1"/>
          </p:cNvPicPr>
          <p:nvPr/>
        </p:nvPicPr>
        <p:blipFill>
          <a:blip r:embed="rId4"/>
          <a:stretch>
            <a:fillRect/>
          </a:stretch>
        </p:blipFill>
        <p:spPr>
          <a:xfrm>
            <a:off x="3279485" y="1265566"/>
            <a:ext cx="2736863" cy="2736863"/>
          </a:xfrm>
          <a:prstGeom prst="rect">
            <a:avLst/>
          </a:prstGeom>
        </p:spPr>
      </p:pic>
      <p:sp>
        <p:nvSpPr>
          <p:cNvPr id="14" name="TextBox 13">
            <a:extLst>
              <a:ext uri="{FF2B5EF4-FFF2-40B4-BE49-F238E27FC236}">
                <a16:creationId xmlns:a16="http://schemas.microsoft.com/office/drawing/2014/main" id="{66CE7B6E-AA28-4E26-9F29-750A8DBF65BD}"/>
              </a:ext>
            </a:extLst>
          </p:cNvPr>
          <p:cNvSpPr txBox="1"/>
          <p:nvPr/>
        </p:nvSpPr>
        <p:spPr>
          <a:xfrm>
            <a:off x="6346218" y="3907223"/>
            <a:ext cx="2863230" cy="646331"/>
          </a:xfrm>
          <a:prstGeom prst="rect">
            <a:avLst/>
          </a:prstGeom>
          <a:noFill/>
        </p:spPr>
        <p:txBody>
          <a:bodyPr wrap="square">
            <a:spAutoFit/>
          </a:bodyPr>
          <a:lstStyle/>
          <a:p>
            <a:r>
              <a:rPr lang="en-US" dirty="0"/>
              <a:t>https://www.</a:t>
            </a:r>
            <a:r>
              <a:rPr lang="en-US" b="1" dirty="0"/>
              <a:t>mural</a:t>
            </a:r>
            <a:r>
              <a:rPr lang="en-US" dirty="0"/>
              <a:t>.co/</a:t>
            </a:r>
            <a:br>
              <a:rPr lang="en-150" dirty="0"/>
            </a:br>
            <a:r>
              <a:rPr lang="en-US" dirty="0"/>
              <a:t>templates/persona-profile</a:t>
            </a:r>
            <a:endParaRPr lang="en-150" dirty="0"/>
          </a:p>
        </p:txBody>
      </p:sp>
      <p:pic>
        <p:nvPicPr>
          <p:cNvPr id="20" name="Picture 19">
            <a:extLst>
              <a:ext uri="{FF2B5EF4-FFF2-40B4-BE49-F238E27FC236}">
                <a16:creationId xmlns:a16="http://schemas.microsoft.com/office/drawing/2014/main" id="{5806F9B2-A1EA-416D-A166-8F84D9726553}"/>
              </a:ext>
            </a:extLst>
          </p:cNvPr>
          <p:cNvPicPr>
            <a:picLocks noChangeAspect="1"/>
          </p:cNvPicPr>
          <p:nvPr/>
        </p:nvPicPr>
        <p:blipFill>
          <a:blip r:embed="rId5"/>
          <a:stretch>
            <a:fillRect/>
          </a:stretch>
        </p:blipFill>
        <p:spPr>
          <a:xfrm>
            <a:off x="6330959" y="1238602"/>
            <a:ext cx="2721128" cy="2721128"/>
          </a:xfrm>
          <a:prstGeom prst="rect">
            <a:avLst/>
          </a:prstGeom>
        </p:spPr>
      </p:pic>
    </p:spTree>
    <p:extLst>
      <p:ext uri="{BB962C8B-B14F-4D97-AF65-F5344CB8AC3E}">
        <p14:creationId xmlns:p14="http://schemas.microsoft.com/office/powerpoint/2010/main" val="18095980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3CE16A-FE3C-4A6B-9057-CBB000E44AFB}"/>
              </a:ext>
            </a:extLst>
          </p:cNvPr>
          <p:cNvSpPr>
            <a:spLocks noGrp="1"/>
          </p:cNvSpPr>
          <p:nvPr>
            <p:ph type="title"/>
          </p:nvPr>
        </p:nvSpPr>
        <p:spPr/>
        <p:txBody>
          <a:bodyPr/>
          <a:lstStyle/>
          <a:p>
            <a:r>
              <a:rPr lang="en-150" dirty="0"/>
              <a:t>It is not only the double diamond</a:t>
            </a:r>
          </a:p>
        </p:txBody>
      </p:sp>
    </p:spTree>
    <p:extLst>
      <p:ext uri="{BB962C8B-B14F-4D97-AF65-F5344CB8AC3E}">
        <p14:creationId xmlns:p14="http://schemas.microsoft.com/office/powerpoint/2010/main" val="27995703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4 learnings from running Design Sprints | by Dinh Ngoc | UX Collective">
            <a:extLst>
              <a:ext uri="{FF2B5EF4-FFF2-40B4-BE49-F238E27FC236}">
                <a16:creationId xmlns:a16="http://schemas.microsoft.com/office/drawing/2014/main" id="{0FCE9FEF-1225-4390-A4E2-543D1DCF45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1524" y="1352869"/>
            <a:ext cx="5666606" cy="32866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406232B-1DE7-4F96-9C3A-37D96338A19C}"/>
              </a:ext>
            </a:extLst>
          </p:cNvPr>
          <p:cNvSpPr>
            <a:spLocks noGrp="1"/>
          </p:cNvSpPr>
          <p:nvPr>
            <p:ph type="title"/>
          </p:nvPr>
        </p:nvSpPr>
        <p:spPr>
          <a:xfrm>
            <a:off x="684000" y="504000"/>
            <a:ext cx="7831350" cy="569407"/>
          </a:xfrm>
        </p:spPr>
        <p:txBody>
          <a:bodyPr wrap="square" anchor="t">
            <a:normAutofit/>
          </a:bodyPr>
          <a:lstStyle/>
          <a:p>
            <a:r>
              <a:rPr lang="en-150" dirty="0"/>
              <a:t>Design sprint by Google </a:t>
            </a:r>
          </a:p>
        </p:txBody>
      </p:sp>
    </p:spTree>
    <p:extLst>
      <p:ext uri="{BB962C8B-B14F-4D97-AF65-F5344CB8AC3E}">
        <p14:creationId xmlns:p14="http://schemas.microsoft.com/office/powerpoint/2010/main" val="27562691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erefore art thou, Design Thinking? — Axon Motor Company, LLC">
            <a:extLst>
              <a:ext uri="{FF2B5EF4-FFF2-40B4-BE49-F238E27FC236}">
                <a16:creationId xmlns:a16="http://schemas.microsoft.com/office/drawing/2014/main" id="{058C1703-22B2-43FA-B4AD-B6D050CCEF7F}"/>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444"/>
          <a:stretch/>
        </p:blipFill>
        <p:spPr bwMode="auto">
          <a:xfrm>
            <a:off x="20" y="10"/>
            <a:ext cx="9143980" cy="5143490"/>
          </a:xfrm>
          <a:prstGeom prst="rect">
            <a:avLst/>
          </a:prstGeom>
          <a:solidFill>
            <a:srgbClr val="FFFFFF"/>
          </a:solidFill>
        </p:spPr>
      </p:pic>
    </p:spTree>
    <p:extLst>
      <p:ext uri="{BB962C8B-B14F-4D97-AF65-F5344CB8AC3E}">
        <p14:creationId xmlns:p14="http://schemas.microsoft.com/office/powerpoint/2010/main" val="11128525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0A02F6-6FB1-4C6E-8C8E-623FDC957B04}"/>
              </a:ext>
            </a:extLst>
          </p:cNvPr>
          <p:cNvSpPr>
            <a:spLocks noGrp="1"/>
          </p:cNvSpPr>
          <p:nvPr>
            <p:ph type="ctrTitle"/>
          </p:nvPr>
        </p:nvSpPr>
        <p:spPr/>
        <p:txBody>
          <a:bodyPr/>
          <a:lstStyle/>
          <a:p>
            <a:r>
              <a:rPr lang="en-150" dirty="0"/>
              <a:t>Thank you for today!</a:t>
            </a:r>
          </a:p>
        </p:txBody>
      </p:sp>
      <p:sp>
        <p:nvSpPr>
          <p:cNvPr id="7" name="Text Placeholder 6">
            <a:extLst>
              <a:ext uri="{FF2B5EF4-FFF2-40B4-BE49-F238E27FC236}">
                <a16:creationId xmlns:a16="http://schemas.microsoft.com/office/drawing/2014/main" id="{4D89F620-7C0B-4F3B-8B1A-33A89132CA87}"/>
              </a:ext>
            </a:extLst>
          </p:cNvPr>
          <p:cNvSpPr>
            <a:spLocks noGrp="1"/>
          </p:cNvSpPr>
          <p:nvPr>
            <p:ph type="body" sz="quarter" idx="14"/>
          </p:nvPr>
        </p:nvSpPr>
        <p:spPr/>
        <p:txBody>
          <a:bodyPr>
            <a:normAutofit fontScale="92500" lnSpcReduction="10000"/>
          </a:bodyPr>
          <a:lstStyle/>
          <a:p>
            <a:endParaRPr lang="en-150"/>
          </a:p>
        </p:txBody>
      </p:sp>
    </p:spTree>
    <p:extLst>
      <p:ext uri="{BB962C8B-B14F-4D97-AF65-F5344CB8AC3E}">
        <p14:creationId xmlns:p14="http://schemas.microsoft.com/office/powerpoint/2010/main" val="41578039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CE80DC-4909-4835-B0F9-FE2AE8E5CD7D}"/>
              </a:ext>
            </a:extLst>
          </p:cNvPr>
          <p:cNvSpPr>
            <a:spLocks noGrp="1"/>
          </p:cNvSpPr>
          <p:nvPr>
            <p:ph sz="quarter" idx="12"/>
          </p:nvPr>
        </p:nvSpPr>
        <p:spPr>
          <a:xfrm>
            <a:off x="684001" y="1440000"/>
            <a:ext cx="7632415" cy="2643918"/>
          </a:xfrm>
        </p:spPr>
        <p:txBody>
          <a:bodyPr>
            <a:normAutofit/>
          </a:bodyPr>
          <a:lstStyle/>
          <a:p>
            <a:r>
              <a:rPr lang="en-150" dirty="0"/>
              <a:t>9.00 – 10.00 Diversity and Technology</a:t>
            </a:r>
          </a:p>
          <a:p>
            <a:r>
              <a:rPr lang="en-150" dirty="0"/>
              <a:t>10.00 – 11.30 Normal, AI and the digital society </a:t>
            </a:r>
          </a:p>
          <a:p>
            <a:r>
              <a:rPr lang="en-150" dirty="0"/>
              <a:t>11.30 – 12.00 Exp</a:t>
            </a:r>
            <a:r>
              <a:rPr lang="en-US" dirty="0"/>
              <a:t>e</a:t>
            </a:r>
            <a:r>
              <a:rPr lang="en-150" dirty="0" err="1"/>
              <a:t>rience</a:t>
            </a:r>
            <a:r>
              <a:rPr lang="en-150" dirty="0"/>
              <a:t> the “other” </a:t>
            </a:r>
          </a:p>
          <a:p>
            <a:r>
              <a:rPr lang="en-150" dirty="0"/>
              <a:t>12.00 – 13.00 Lunch</a:t>
            </a:r>
          </a:p>
          <a:p>
            <a:r>
              <a:rPr lang="en-150" dirty="0"/>
              <a:t>13.00 – 13.30 Discussion on Empathy </a:t>
            </a:r>
          </a:p>
          <a:p>
            <a:r>
              <a:rPr lang="en-150" dirty="0"/>
              <a:t>13.30 – 14.00 Wrap up &amp; details about the one credit </a:t>
            </a:r>
          </a:p>
          <a:p>
            <a:endParaRPr lang="en-150" dirty="0"/>
          </a:p>
        </p:txBody>
      </p:sp>
      <p:sp>
        <p:nvSpPr>
          <p:cNvPr id="3" name="Title 2">
            <a:extLst>
              <a:ext uri="{FF2B5EF4-FFF2-40B4-BE49-F238E27FC236}">
                <a16:creationId xmlns:a16="http://schemas.microsoft.com/office/drawing/2014/main" id="{5218FA05-27B6-4C6F-9F77-2BA528BF74D2}"/>
              </a:ext>
            </a:extLst>
          </p:cNvPr>
          <p:cNvSpPr>
            <a:spLocks noGrp="1"/>
          </p:cNvSpPr>
          <p:nvPr>
            <p:ph type="title"/>
          </p:nvPr>
        </p:nvSpPr>
        <p:spPr/>
        <p:txBody>
          <a:bodyPr/>
          <a:lstStyle/>
          <a:p>
            <a:r>
              <a:rPr lang="en-150" dirty="0"/>
              <a:t>The plan for the day</a:t>
            </a:r>
          </a:p>
        </p:txBody>
      </p:sp>
    </p:spTree>
    <p:extLst>
      <p:ext uri="{BB962C8B-B14F-4D97-AF65-F5344CB8AC3E}">
        <p14:creationId xmlns:p14="http://schemas.microsoft.com/office/powerpoint/2010/main" val="23280993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8B99-4BB6-4B8A-964A-2089F8E40165}"/>
              </a:ext>
            </a:extLst>
          </p:cNvPr>
          <p:cNvSpPr>
            <a:spLocks noGrp="1"/>
          </p:cNvSpPr>
          <p:nvPr>
            <p:ph type="title"/>
          </p:nvPr>
        </p:nvSpPr>
        <p:spPr/>
        <p:txBody>
          <a:bodyPr/>
          <a:lstStyle/>
          <a:p>
            <a:r>
              <a:rPr lang="sv-SE" dirty="0"/>
              <a:t>We affect people</a:t>
            </a:r>
            <a:r>
              <a:rPr lang="en-US" dirty="0"/>
              <a:t>’s lives</a:t>
            </a:r>
            <a:endParaRPr lang="en-150" dirty="0"/>
          </a:p>
        </p:txBody>
      </p:sp>
      <p:sp>
        <p:nvSpPr>
          <p:cNvPr id="3" name="Text Placeholder 2">
            <a:extLst>
              <a:ext uri="{FF2B5EF4-FFF2-40B4-BE49-F238E27FC236}">
                <a16:creationId xmlns:a16="http://schemas.microsoft.com/office/drawing/2014/main" id="{F28E2B60-B7EA-4B1C-BCD0-15B3BBD4E3E2}"/>
              </a:ext>
            </a:extLst>
          </p:cNvPr>
          <p:cNvSpPr>
            <a:spLocks noGrp="1"/>
          </p:cNvSpPr>
          <p:nvPr>
            <p:ph type="body" sz="quarter" idx="14"/>
          </p:nvPr>
        </p:nvSpPr>
        <p:spPr/>
        <p:txBody>
          <a:bodyPr/>
          <a:lstStyle/>
          <a:p>
            <a:r>
              <a:rPr lang="en-US" dirty="0"/>
              <a:t>By designing the (digital) world</a:t>
            </a:r>
            <a:endParaRPr lang="en-150" dirty="0"/>
          </a:p>
        </p:txBody>
      </p:sp>
    </p:spTree>
    <p:extLst>
      <p:ext uri="{BB962C8B-B14F-4D97-AF65-F5344CB8AC3E}">
        <p14:creationId xmlns:p14="http://schemas.microsoft.com/office/powerpoint/2010/main" val="5838703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8B99-4BB6-4B8A-964A-2089F8E40165}"/>
              </a:ext>
            </a:extLst>
          </p:cNvPr>
          <p:cNvSpPr>
            <a:spLocks noGrp="1"/>
          </p:cNvSpPr>
          <p:nvPr>
            <p:ph type="title"/>
          </p:nvPr>
        </p:nvSpPr>
        <p:spPr/>
        <p:txBody>
          <a:bodyPr/>
          <a:lstStyle/>
          <a:p>
            <a:r>
              <a:rPr lang="sv-SE" dirty="0"/>
              <a:t>C</a:t>
            </a:r>
            <a:r>
              <a:rPr lang="en-150" dirty="0" err="1"/>
              <a:t>ontext</a:t>
            </a:r>
            <a:endParaRPr lang="en-150" dirty="0"/>
          </a:p>
        </p:txBody>
      </p:sp>
      <p:sp>
        <p:nvSpPr>
          <p:cNvPr id="3" name="Text Placeholder 2">
            <a:extLst>
              <a:ext uri="{FF2B5EF4-FFF2-40B4-BE49-F238E27FC236}">
                <a16:creationId xmlns:a16="http://schemas.microsoft.com/office/drawing/2014/main" id="{F28E2B60-B7EA-4B1C-BCD0-15B3BBD4E3E2}"/>
              </a:ext>
            </a:extLst>
          </p:cNvPr>
          <p:cNvSpPr>
            <a:spLocks noGrp="1"/>
          </p:cNvSpPr>
          <p:nvPr>
            <p:ph type="body" sz="quarter" idx="14"/>
          </p:nvPr>
        </p:nvSpPr>
        <p:spPr/>
        <p:txBody>
          <a:bodyPr/>
          <a:lstStyle/>
          <a:p>
            <a:endParaRPr lang="en-150" dirty="0"/>
          </a:p>
        </p:txBody>
      </p:sp>
    </p:spTree>
    <p:extLst>
      <p:ext uri="{BB962C8B-B14F-4D97-AF65-F5344CB8AC3E}">
        <p14:creationId xmlns:p14="http://schemas.microsoft.com/office/powerpoint/2010/main" val="30439258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ave No One Behind – CONCORD Sverige">
            <a:extLst>
              <a:ext uri="{FF2B5EF4-FFF2-40B4-BE49-F238E27FC236}">
                <a16:creationId xmlns:a16="http://schemas.microsoft.com/office/drawing/2014/main" id="{2EA907A8-F682-4B8D-B651-9004408EE4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47" t="11018" r="7537" b="9295"/>
          <a:stretch/>
        </p:blipFill>
        <p:spPr bwMode="auto">
          <a:xfrm>
            <a:off x="6011467" y="2028089"/>
            <a:ext cx="2823487" cy="1756838"/>
          </a:xfrm>
          <a:prstGeom prst="rect">
            <a:avLst/>
          </a:prstGeom>
          <a:noFill/>
          <a:extLst>
            <a:ext uri="{909E8E84-426E-40DD-AFC4-6F175D3DCCD1}">
              <a14:hiddenFill xmlns:a14="http://schemas.microsoft.com/office/drawing/2010/main">
                <a:solidFill>
                  <a:srgbClr val="FFFFFF"/>
                </a:solidFill>
              </a14:hiddenFill>
            </a:ext>
          </a:extLst>
        </p:spPr>
      </p:pic>
      <p:sp>
        <p:nvSpPr>
          <p:cNvPr id="137" name="Title 3">
            <a:extLst>
              <a:ext uri="{FF2B5EF4-FFF2-40B4-BE49-F238E27FC236}">
                <a16:creationId xmlns:a16="http://schemas.microsoft.com/office/drawing/2014/main" id="{D1E4CAA2-865D-4D86-AABA-74F2BCB28341}"/>
              </a:ext>
            </a:extLst>
          </p:cNvPr>
          <p:cNvSpPr>
            <a:spLocks noGrp="1"/>
          </p:cNvSpPr>
          <p:nvPr>
            <p:ph type="title"/>
          </p:nvPr>
        </p:nvSpPr>
        <p:spPr>
          <a:xfrm>
            <a:off x="684000" y="504000"/>
            <a:ext cx="7831350" cy="569407"/>
          </a:xfrm>
        </p:spPr>
        <p:txBody>
          <a:bodyPr/>
          <a:lstStyle/>
          <a:p>
            <a:r>
              <a:rPr lang="en-US" dirty="0"/>
              <a:t>Are you familiar with…</a:t>
            </a:r>
          </a:p>
        </p:txBody>
      </p:sp>
      <p:pic>
        <p:nvPicPr>
          <p:cNvPr id="1028" name="Picture 4" descr="Sustainable Development Goals - Engaging Regions | Assembly of European  Regions">
            <a:extLst>
              <a:ext uri="{FF2B5EF4-FFF2-40B4-BE49-F238E27FC236}">
                <a16:creationId xmlns:a16="http://schemas.microsoft.com/office/drawing/2014/main" id="{51804084-F793-4186-91DD-1865D74C3B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53" b="10070"/>
          <a:stretch/>
        </p:blipFill>
        <p:spPr bwMode="auto">
          <a:xfrm>
            <a:off x="107504" y="911143"/>
            <a:ext cx="6157920" cy="372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08808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CF7FB1-269C-4D8C-821F-63797C12114C}"/>
              </a:ext>
            </a:extLst>
          </p:cNvPr>
          <p:cNvSpPr>
            <a:spLocks noGrp="1"/>
          </p:cNvSpPr>
          <p:nvPr>
            <p:ph type="title"/>
          </p:nvPr>
        </p:nvSpPr>
        <p:spPr>
          <a:xfrm>
            <a:off x="540000" y="1707654"/>
            <a:ext cx="8064000" cy="1584176"/>
          </a:xfrm>
        </p:spPr>
        <p:txBody>
          <a:bodyPr/>
          <a:lstStyle/>
          <a:p>
            <a:r>
              <a:rPr lang="en-US" dirty="0"/>
              <a:t>Introduction to </a:t>
            </a:r>
            <a:br>
              <a:rPr lang="en-US" dirty="0"/>
            </a:br>
            <a:r>
              <a:rPr lang="en-US" dirty="0"/>
              <a:t>Human-Computer Interaction</a:t>
            </a:r>
            <a:endParaRPr lang="en-150" dirty="0"/>
          </a:p>
        </p:txBody>
      </p:sp>
    </p:spTree>
    <p:extLst>
      <p:ext uri="{BB962C8B-B14F-4D97-AF65-F5344CB8AC3E}">
        <p14:creationId xmlns:p14="http://schemas.microsoft.com/office/powerpoint/2010/main" val="928712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shion, Runway, Modeling, People, Catwalk, Costa Rica">
            <a:extLst>
              <a:ext uri="{FF2B5EF4-FFF2-40B4-BE49-F238E27FC236}">
                <a16:creationId xmlns:a16="http://schemas.microsoft.com/office/drawing/2014/main" id="{C690C8F3-D974-4F54-A11A-4B3E0ED3D9F7}"/>
              </a:ext>
            </a:extLst>
          </p:cNvPr>
          <p:cNvPicPr>
            <a:picLocks noGrp="1" noChangeAspect="1" noChangeArrowheads="1"/>
          </p:cNvPicPr>
          <p:nvPr>
            <p:ph type="pic" sz="quarter" idx="19"/>
          </p:nvPr>
        </p:nvPicPr>
        <p:blipFill rotWithShape="1">
          <a:blip r:embed="rId3">
            <a:extLst>
              <a:ext uri="{28A0092B-C50C-407E-A947-70E740481C1C}">
                <a14:useLocalDpi xmlns:a14="http://schemas.microsoft.com/office/drawing/2010/main" val="0"/>
              </a:ext>
            </a:extLst>
          </a:blip>
          <a:srcRect r="-3" b="331"/>
          <a:stretch/>
        </p:blipFill>
        <p:spPr bwMode="auto">
          <a:xfrm>
            <a:off x="-19042" y="1605"/>
            <a:ext cx="4378848" cy="4876193"/>
          </a:xfrm>
          <a:prstGeom prst="rect">
            <a:avLst/>
          </a:prstGeom>
          <a:solidFill>
            <a:srgbClr val="FFFFFF"/>
          </a:solidFill>
        </p:spPr>
      </p:pic>
      <p:sp>
        <p:nvSpPr>
          <p:cNvPr id="4" name="Title 3">
            <a:extLst>
              <a:ext uri="{FF2B5EF4-FFF2-40B4-BE49-F238E27FC236}">
                <a16:creationId xmlns:a16="http://schemas.microsoft.com/office/drawing/2014/main" id="{B590CC9A-9254-4367-B317-13A8E0EBC75E}"/>
              </a:ext>
            </a:extLst>
          </p:cNvPr>
          <p:cNvSpPr>
            <a:spLocks noGrp="1"/>
          </p:cNvSpPr>
          <p:nvPr>
            <p:ph type="title"/>
          </p:nvPr>
        </p:nvSpPr>
        <p:spPr>
          <a:xfrm>
            <a:off x="4572000" y="504000"/>
            <a:ext cx="3943350" cy="569407"/>
          </a:xfrm>
        </p:spPr>
        <p:txBody>
          <a:bodyPr wrap="square" anchor="t">
            <a:normAutofit/>
          </a:bodyPr>
          <a:lstStyle/>
          <a:p>
            <a:r>
              <a:rPr lang="en-150" dirty="0"/>
              <a:t>Let’s </a:t>
            </a:r>
            <a:r>
              <a:rPr lang="en-US" dirty="0"/>
              <a:t>Walk </a:t>
            </a:r>
            <a:r>
              <a:rPr lang="en-150" dirty="0"/>
              <a:t>our privilege</a:t>
            </a:r>
          </a:p>
        </p:txBody>
      </p:sp>
    </p:spTree>
    <p:extLst>
      <p:ext uri="{BB962C8B-B14F-4D97-AF65-F5344CB8AC3E}">
        <p14:creationId xmlns:p14="http://schemas.microsoft.com/office/powerpoint/2010/main" val="289492504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0F6DE0-9D33-45BF-85E8-ADFE930F9F54}"/>
              </a:ext>
            </a:extLst>
          </p:cNvPr>
          <p:cNvSpPr>
            <a:spLocks noGrp="1"/>
          </p:cNvSpPr>
          <p:nvPr>
            <p:ph type="title"/>
          </p:nvPr>
        </p:nvSpPr>
        <p:spPr/>
        <p:txBody>
          <a:bodyPr/>
          <a:lstStyle/>
          <a:p>
            <a:r>
              <a:rPr lang="en-150" dirty="0"/>
              <a:t>Equality, Equity, Justice</a:t>
            </a:r>
          </a:p>
        </p:txBody>
      </p:sp>
      <p:pic>
        <p:nvPicPr>
          <p:cNvPr id="1026" name="Picture 2">
            <a:extLst>
              <a:ext uri="{FF2B5EF4-FFF2-40B4-BE49-F238E27FC236}">
                <a16:creationId xmlns:a16="http://schemas.microsoft.com/office/drawing/2014/main" id="{86217A81-48A4-4316-AEB8-DEDED90ABCA1}"/>
              </a:ext>
            </a:extLst>
          </p:cNvPr>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t="74085"/>
          <a:stretch/>
        </p:blipFill>
        <p:spPr bwMode="auto">
          <a:xfrm>
            <a:off x="4771633" y="1358777"/>
            <a:ext cx="2986829" cy="17314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60711E10-34A2-41D5-8428-511E0F2CCB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 b="74316"/>
          <a:stretch/>
        </p:blipFill>
        <p:spPr bwMode="auto">
          <a:xfrm>
            <a:off x="1801193" y="1371464"/>
            <a:ext cx="2986829" cy="1731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FAFAC04-1781-45D4-BCE2-90E97E6D9C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85" b="50000"/>
          <a:stretch/>
        </p:blipFill>
        <p:spPr bwMode="auto">
          <a:xfrm>
            <a:off x="1801194" y="3032706"/>
            <a:ext cx="2986829" cy="1731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351552F-DE8C-4518-A924-C02E502CD7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498" b="25587"/>
          <a:stretch/>
        </p:blipFill>
        <p:spPr bwMode="auto">
          <a:xfrm>
            <a:off x="4771632" y="3032706"/>
            <a:ext cx="2986829" cy="173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8341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3563332C-8126-5A10-3510-B82A8A6BBC6F}"/>
              </a:ext>
            </a:extLst>
          </p:cNvPr>
          <p:cNvSpPr>
            <a:spLocks noGrp="1"/>
          </p:cNvSpPr>
          <p:nvPr>
            <p:ph type="title"/>
          </p:nvPr>
        </p:nvSpPr>
        <p:spPr>
          <a:xfrm>
            <a:off x="684000" y="504000"/>
            <a:ext cx="7831350" cy="569407"/>
          </a:xfrm>
        </p:spPr>
        <p:txBody>
          <a:bodyPr/>
          <a:lstStyle/>
          <a:p>
            <a:r>
              <a:rPr lang="en-150" dirty="0"/>
              <a:t>It is not just a matter of </a:t>
            </a:r>
            <a:r>
              <a:rPr lang="en-150" dirty="0" err="1"/>
              <a:t>acces</a:t>
            </a:r>
            <a:r>
              <a:rPr lang="en-US" dirty="0"/>
              <a:t>s</a:t>
            </a:r>
            <a:r>
              <a:rPr lang="en-150" dirty="0" err="1"/>
              <a:t>ibility</a:t>
            </a:r>
            <a:r>
              <a:rPr lang="en-150" dirty="0"/>
              <a:t> </a:t>
            </a:r>
            <a:endParaRPr lang="en-US" dirty="0"/>
          </a:p>
        </p:txBody>
      </p:sp>
      <p:pic>
        <p:nvPicPr>
          <p:cNvPr id="10" name="Picture 2" descr="Free vector graphics of Wheelchair">
            <a:extLst>
              <a:ext uri="{FF2B5EF4-FFF2-40B4-BE49-F238E27FC236}">
                <a16:creationId xmlns:a16="http://schemas.microsoft.com/office/drawing/2014/main" id="{ED3CE0F7-4E1D-434B-962C-9048E10C3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765" y="1690188"/>
            <a:ext cx="1650207"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id The Apple Watch Help Power Pebble Smartwatch Growth? (Video) -  Crowdfund Insider">
            <a:extLst>
              <a:ext uri="{FF2B5EF4-FFF2-40B4-BE49-F238E27FC236}">
                <a16:creationId xmlns:a16="http://schemas.microsoft.com/office/drawing/2014/main" id="{02B1A816-CA12-48E7-BDE4-25CA66DFFC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73" t="10001" r="27244" b="5780"/>
          <a:stretch/>
        </p:blipFill>
        <p:spPr bwMode="auto">
          <a:xfrm>
            <a:off x="3523458" y="2067694"/>
            <a:ext cx="1650207" cy="18167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op 10 Free Step Tracking Apps for Apple Watch – ActivityTracker">
            <a:extLst>
              <a:ext uri="{FF2B5EF4-FFF2-40B4-BE49-F238E27FC236}">
                <a16:creationId xmlns:a16="http://schemas.microsoft.com/office/drawing/2014/main" id="{F1FAB5A7-C1FF-4551-8901-095A5DC3A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690188"/>
            <a:ext cx="21907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1002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8B99-4BB6-4B8A-964A-2089F8E40165}"/>
              </a:ext>
            </a:extLst>
          </p:cNvPr>
          <p:cNvSpPr>
            <a:spLocks noGrp="1"/>
          </p:cNvSpPr>
          <p:nvPr>
            <p:ph type="title"/>
          </p:nvPr>
        </p:nvSpPr>
        <p:spPr/>
        <p:txBody>
          <a:bodyPr/>
          <a:lstStyle/>
          <a:p>
            <a:r>
              <a:rPr lang="en-150" dirty="0"/>
              <a:t>Technology</a:t>
            </a:r>
          </a:p>
        </p:txBody>
      </p:sp>
      <p:sp>
        <p:nvSpPr>
          <p:cNvPr id="3" name="Text Placeholder 2">
            <a:extLst>
              <a:ext uri="{FF2B5EF4-FFF2-40B4-BE49-F238E27FC236}">
                <a16:creationId xmlns:a16="http://schemas.microsoft.com/office/drawing/2014/main" id="{F28E2B60-B7EA-4B1C-BCD0-15B3BBD4E3E2}"/>
              </a:ext>
            </a:extLst>
          </p:cNvPr>
          <p:cNvSpPr>
            <a:spLocks noGrp="1"/>
          </p:cNvSpPr>
          <p:nvPr>
            <p:ph type="body" sz="quarter" idx="14"/>
          </p:nvPr>
        </p:nvSpPr>
        <p:spPr/>
        <p:txBody>
          <a:bodyPr/>
          <a:lstStyle/>
          <a:p>
            <a:endParaRPr lang="en-150" dirty="0"/>
          </a:p>
        </p:txBody>
      </p:sp>
    </p:spTree>
    <p:extLst>
      <p:ext uri="{BB962C8B-B14F-4D97-AF65-F5344CB8AC3E}">
        <p14:creationId xmlns:p14="http://schemas.microsoft.com/office/powerpoint/2010/main" val="30856558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east cancer Prosthesis Social Innovation healthcare human centered design design thinking systems design Service design Low Cost cost effective">
            <a:extLst>
              <a:ext uri="{FF2B5EF4-FFF2-40B4-BE49-F238E27FC236}">
                <a16:creationId xmlns:a16="http://schemas.microsoft.com/office/drawing/2014/main" id="{FD614989-8D57-4DCD-83B1-908AB9723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37" y="848445"/>
            <a:ext cx="3409950" cy="2538413"/>
          </a:xfrm>
          <a:prstGeom prst="rect">
            <a:avLst/>
          </a:prstGeom>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74943C0-D0D1-4FB0-8E8D-1CDACEA77F95}"/>
              </a:ext>
            </a:extLst>
          </p:cNvPr>
          <p:cNvSpPr>
            <a:spLocks noGrp="1"/>
          </p:cNvSpPr>
          <p:nvPr>
            <p:ph type="title" idx="4294967295"/>
          </p:nvPr>
        </p:nvSpPr>
        <p:spPr>
          <a:xfrm>
            <a:off x="684000" y="504000"/>
            <a:ext cx="7831350" cy="569407"/>
          </a:xfrm>
        </p:spPr>
        <p:txBody>
          <a:bodyPr/>
          <a:lstStyle/>
          <a:p>
            <a:r>
              <a:rPr lang="en-US" dirty="0"/>
              <a:t>Prosthetics</a:t>
            </a:r>
            <a:endParaRPr lang="en-150" dirty="0"/>
          </a:p>
        </p:txBody>
      </p:sp>
      <p:pic>
        <p:nvPicPr>
          <p:cNvPr id="2050" name="Picture 2">
            <a:extLst>
              <a:ext uri="{FF2B5EF4-FFF2-40B4-BE49-F238E27FC236}">
                <a16:creationId xmlns:a16="http://schemas.microsoft.com/office/drawing/2014/main" id="{4636A9A4-2984-4D74-91D4-7EDBE6D593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49" t="3800" r="22439" b="9800"/>
          <a:stretch/>
        </p:blipFill>
        <p:spPr bwMode="auto">
          <a:xfrm>
            <a:off x="5203827" y="2117652"/>
            <a:ext cx="3888432" cy="27583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5D83C6-5C8A-4E57-B2A9-5E8AF4468B26}"/>
              </a:ext>
            </a:extLst>
          </p:cNvPr>
          <p:cNvSpPr txBox="1"/>
          <p:nvPr/>
        </p:nvSpPr>
        <p:spPr>
          <a:xfrm>
            <a:off x="4080929" y="4072363"/>
            <a:ext cx="3409950" cy="861774"/>
          </a:xfrm>
          <a:prstGeom prst="rect">
            <a:avLst/>
          </a:prstGeom>
          <a:noFill/>
        </p:spPr>
        <p:txBody>
          <a:bodyPr wrap="square">
            <a:spAutoFit/>
          </a:bodyPr>
          <a:lstStyle/>
          <a:p>
            <a:r>
              <a:rPr lang="en-US" sz="1000" dirty="0"/>
              <a:t>What Can a Body Do? How We Meet the Built World</a:t>
            </a:r>
          </a:p>
          <a:p>
            <a:r>
              <a:rPr lang="en-US" sz="1000" dirty="0"/>
              <a:t>presented by Foster Young, Sara Hendren</a:t>
            </a:r>
          </a:p>
          <a:p>
            <a:r>
              <a:rPr lang="en-US" sz="1000" dirty="0"/>
              <a:t>in New America</a:t>
            </a:r>
          </a:p>
          <a:p>
            <a:r>
              <a:rPr lang="en-US" sz="1000" dirty="0"/>
              <a:t>on 08/19/2020 </a:t>
            </a:r>
            <a:br>
              <a:rPr lang="en-US" sz="1000" dirty="0"/>
            </a:br>
            <a:r>
              <a:rPr lang="LID4096" sz="1000" dirty="0">
                <a:hlinkClick r:id="rId5"/>
              </a:rPr>
              <a:t>http://opentranscripts.org/transcript/what-can-a-body-do/</a:t>
            </a:r>
            <a:r>
              <a:rPr lang="en-GB" sz="1000" dirty="0"/>
              <a:t> </a:t>
            </a:r>
            <a:endParaRPr lang="LID4096" sz="1000" dirty="0"/>
          </a:p>
        </p:txBody>
      </p:sp>
      <p:grpSp>
        <p:nvGrpSpPr>
          <p:cNvPr id="6" name="Group 5">
            <a:extLst>
              <a:ext uri="{FF2B5EF4-FFF2-40B4-BE49-F238E27FC236}">
                <a16:creationId xmlns:a16="http://schemas.microsoft.com/office/drawing/2014/main" id="{7683240C-F3B6-4792-A6EB-B93E98958CC0}"/>
              </a:ext>
            </a:extLst>
          </p:cNvPr>
          <p:cNvGrpSpPr/>
          <p:nvPr/>
        </p:nvGrpSpPr>
        <p:grpSpPr>
          <a:xfrm>
            <a:off x="5023362" y="267494"/>
            <a:ext cx="3057674" cy="1851669"/>
            <a:chOff x="6075263" y="3016599"/>
            <a:chExt cx="3057674" cy="1851669"/>
          </a:xfrm>
        </p:grpSpPr>
        <p:pic>
          <p:nvPicPr>
            <p:cNvPr id="2052" name="Picture 4" descr="Kostnadsfri bild av adrenalin, aktivitet, amputerad">
              <a:extLst>
                <a:ext uri="{FF2B5EF4-FFF2-40B4-BE49-F238E27FC236}">
                  <a16:creationId xmlns:a16="http://schemas.microsoft.com/office/drawing/2014/main" id="{3DE5C3CB-1BCA-40E6-8D7B-8473702A7D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201" t="6292" r="7068"/>
            <a:stretch/>
          </p:blipFill>
          <p:spPr bwMode="auto">
            <a:xfrm>
              <a:off x="6947494" y="3016599"/>
              <a:ext cx="2185443" cy="18516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ostnadsfri bild av aktiva, aktivitet, amputerad">
              <a:extLst>
                <a:ext uri="{FF2B5EF4-FFF2-40B4-BE49-F238E27FC236}">
                  <a16:creationId xmlns:a16="http://schemas.microsoft.com/office/drawing/2014/main" id="{631BCE2B-F35E-47D7-B656-038275997D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665" r="20601" b="9799"/>
            <a:stretch/>
          </p:blipFill>
          <p:spPr bwMode="auto">
            <a:xfrm>
              <a:off x="6075263" y="3016599"/>
              <a:ext cx="872232" cy="185166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B4F90082-8428-4163-B265-09E6B2AC9093}"/>
              </a:ext>
            </a:extLst>
          </p:cNvPr>
          <p:cNvSpPr txBox="1"/>
          <p:nvPr/>
        </p:nvSpPr>
        <p:spPr>
          <a:xfrm>
            <a:off x="671112" y="3352006"/>
            <a:ext cx="2961655" cy="707886"/>
          </a:xfrm>
          <a:prstGeom prst="rect">
            <a:avLst/>
          </a:prstGeom>
          <a:noFill/>
        </p:spPr>
        <p:txBody>
          <a:bodyPr wrap="square">
            <a:spAutoFit/>
          </a:bodyPr>
          <a:lstStyle/>
          <a:p>
            <a:pPr algn="l"/>
            <a:r>
              <a:rPr lang="en-US" sz="1000" b="0" i="0" dirty="0">
                <a:solidFill>
                  <a:srgbClr val="191919"/>
                </a:solidFill>
                <a:effectLst/>
                <a:latin typeface="acumin-pro"/>
              </a:rPr>
              <a:t>Cost-effective Prosthesis for Breast Cancer Survivors by Yuhina L. </a:t>
            </a:r>
            <a:r>
              <a:rPr lang="en-US" sz="1000" b="0" i="0" dirty="0" err="1">
                <a:solidFill>
                  <a:srgbClr val="191919"/>
                </a:solidFill>
                <a:effectLst/>
                <a:latin typeface="acumin-pro"/>
              </a:rPr>
              <a:t>Lachungpa</a:t>
            </a:r>
            <a:endParaRPr lang="en-GB" sz="1000" dirty="0">
              <a:hlinkClick r:id="rId8"/>
            </a:endParaRPr>
          </a:p>
          <a:p>
            <a:r>
              <a:rPr lang="LID4096" sz="1000" dirty="0">
                <a:hlinkClick r:id="rId8"/>
              </a:rPr>
              <a:t>https://www.behance.net/gallery/37058341/Cost-effective-Prosthesis-for-Breast-Cancer-Survivors</a:t>
            </a:r>
            <a:r>
              <a:rPr lang="en-GB" sz="1000" dirty="0"/>
              <a:t> </a:t>
            </a:r>
            <a:endParaRPr lang="LID4096" sz="1000" dirty="0"/>
          </a:p>
        </p:txBody>
      </p:sp>
      <p:sp>
        <p:nvSpPr>
          <p:cNvPr id="15" name="TextBox 14">
            <a:extLst>
              <a:ext uri="{FF2B5EF4-FFF2-40B4-BE49-F238E27FC236}">
                <a16:creationId xmlns:a16="http://schemas.microsoft.com/office/drawing/2014/main" id="{1CA6B520-CCE9-4D06-88E0-6728FF9DF8D4}"/>
              </a:ext>
            </a:extLst>
          </p:cNvPr>
          <p:cNvSpPr txBox="1"/>
          <p:nvPr/>
        </p:nvSpPr>
        <p:spPr>
          <a:xfrm>
            <a:off x="372187" y="4629785"/>
            <a:ext cx="3559503" cy="246221"/>
          </a:xfrm>
          <a:prstGeom prst="rect">
            <a:avLst/>
          </a:prstGeom>
          <a:noFill/>
        </p:spPr>
        <p:txBody>
          <a:bodyPr wrap="square">
            <a:spAutoFit/>
          </a:bodyPr>
          <a:lstStyle/>
          <a:p>
            <a:r>
              <a:rPr lang="en-150" sz="1000" dirty="0">
                <a:hlinkClick r:id="rId9"/>
              </a:rPr>
              <a:t>https://youtube.com/shorts/niIsf-dQ0Pc?feature=share</a:t>
            </a:r>
            <a:r>
              <a:rPr lang="en-150" sz="1000" dirty="0"/>
              <a:t> </a:t>
            </a:r>
          </a:p>
        </p:txBody>
      </p:sp>
    </p:spTree>
    <p:extLst>
      <p:ext uri="{BB962C8B-B14F-4D97-AF65-F5344CB8AC3E}">
        <p14:creationId xmlns:p14="http://schemas.microsoft.com/office/powerpoint/2010/main" val="19484980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ranslator pen scanning text">
            <a:extLst>
              <a:ext uri="{FF2B5EF4-FFF2-40B4-BE49-F238E27FC236}">
                <a16:creationId xmlns:a16="http://schemas.microsoft.com/office/drawing/2014/main" id="{5BD79362-95BB-406E-B433-B767FFC74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432" y="1811029"/>
            <a:ext cx="2080894" cy="2080894"/>
          </a:xfrm>
          <a:prstGeom prst="rect">
            <a:avLst/>
          </a:prstGeom>
          <a:extLst>
            <a:ext uri="{909E8E84-426E-40DD-AFC4-6F175D3DCCD1}">
              <a14:hiddenFill xmlns:a14="http://schemas.microsoft.com/office/drawing/2010/main">
                <a:solidFill>
                  <a:srgbClr val="FFFFFF"/>
                </a:solidFill>
              </a14:hiddenFill>
            </a:ext>
          </a:extLst>
        </p:spPr>
      </p:pic>
      <p:pic>
        <p:nvPicPr>
          <p:cNvPr id="14" name="Picture 4" descr="Braille - PC Nero Slim Line Keyboard">
            <a:extLst>
              <a:ext uri="{FF2B5EF4-FFF2-40B4-BE49-F238E27FC236}">
                <a16:creationId xmlns:a16="http://schemas.microsoft.com/office/drawing/2014/main" id="{5FFFBE54-6D66-4F1F-ADF6-BD3864034D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0" t="28183" r="29476" b="18197"/>
          <a:stretch/>
        </p:blipFill>
        <p:spPr bwMode="auto">
          <a:xfrm>
            <a:off x="211896" y="2697655"/>
            <a:ext cx="4896545" cy="2152455"/>
          </a:xfrm>
          <a:prstGeom prst="rect">
            <a:avLst/>
          </a:prstGeom>
          <a:extLst>
            <a:ext uri="{909E8E84-426E-40DD-AFC4-6F175D3DCCD1}">
              <a14:hiddenFill xmlns:a14="http://schemas.microsoft.com/office/drawing/2010/main">
                <a:solidFill>
                  <a:srgbClr val="FFFFFF"/>
                </a:solidFill>
              </a14:hiddenFill>
            </a:ext>
          </a:extLst>
        </p:spPr>
      </p:pic>
      <p:pic>
        <p:nvPicPr>
          <p:cNvPr id="15" name="Picture 6" descr="Text message tax may be introduced in California - 9to5Mac">
            <a:extLst>
              <a:ext uri="{FF2B5EF4-FFF2-40B4-BE49-F238E27FC236}">
                <a16:creationId xmlns:a16="http://schemas.microsoft.com/office/drawing/2014/main" id="{9D1B6858-4E7E-474D-BDD6-0583593CAE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687" t="5156" r="34372"/>
          <a:stretch/>
        </p:blipFill>
        <p:spPr bwMode="auto">
          <a:xfrm>
            <a:off x="5458145" y="1877024"/>
            <a:ext cx="1347848" cy="2032616"/>
          </a:xfrm>
          <a:prstGeom prst="rect">
            <a:avLst/>
          </a:prstGeom>
          <a:extLst>
            <a:ext uri="{909E8E84-426E-40DD-AFC4-6F175D3DCCD1}">
              <a14:hiddenFill xmlns:a14="http://schemas.microsoft.com/office/drawing/2010/main">
                <a:solidFill>
                  <a:srgbClr val="FFFFFF"/>
                </a:solidFill>
              </a14:hiddenFill>
            </a:ext>
          </a:extLst>
        </p:spPr>
      </p:pic>
      <p:sp>
        <p:nvSpPr>
          <p:cNvPr id="16" name="Title 2">
            <a:extLst>
              <a:ext uri="{FF2B5EF4-FFF2-40B4-BE49-F238E27FC236}">
                <a16:creationId xmlns:a16="http://schemas.microsoft.com/office/drawing/2014/main" id="{50500FB3-28ED-4C50-8622-4A59FD7FC36F}"/>
              </a:ext>
            </a:extLst>
          </p:cNvPr>
          <p:cNvSpPr txBox="1">
            <a:spLocks/>
          </p:cNvSpPr>
          <p:nvPr/>
        </p:nvSpPr>
        <p:spPr bwMode="auto">
          <a:xfrm>
            <a:off x="684000" y="504000"/>
            <a:ext cx="7831350" cy="56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ct val="90000"/>
              </a:lnSpc>
              <a:spcBef>
                <a:spcPct val="0"/>
              </a:spcBef>
              <a:spcAft>
                <a:spcPct val="0"/>
              </a:spcAft>
              <a:defRPr sz="2800" b="1" i="0" kern="1200">
                <a:solidFill>
                  <a:schemeClr val="tx1">
                    <a:lumMod val="75000"/>
                    <a:lumOff val="25000"/>
                  </a:schemeClr>
                </a:solidFill>
                <a:latin typeface="Arial Narrow"/>
                <a:ea typeface="ＭＳ Ｐゴシック" pitchFamily="-65" charset="-128"/>
                <a:cs typeface="ＭＳ Ｐゴシック" charset="0"/>
              </a:defRPr>
            </a:lvl1pPr>
            <a:lvl2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en-150" dirty="0"/>
              <a:t>Spot the intruder </a:t>
            </a:r>
          </a:p>
        </p:txBody>
      </p:sp>
      <p:sp>
        <p:nvSpPr>
          <p:cNvPr id="17" name="TextBox 16">
            <a:extLst>
              <a:ext uri="{FF2B5EF4-FFF2-40B4-BE49-F238E27FC236}">
                <a16:creationId xmlns:a16="http://schemas.microsoft.com/office/drawing/2014/main" id="{EB5FBAA3-2430-4C70-AA87-D2F2AA47335D}"/>
              </a:ext>
            </a:extLst>
          </p:cNvPr>
          <p:cNvSpPr txBox="1"/>
          <p:nvPr/>
        </p:nvSpPr>
        <p:spPr>
          <a:xfrm>
            <a:off x="4737563" y="4580636"/>
            <a:ext cx="4620768" cy="369332"/>
          </a:xfrm>
          <a:prstGeom prst="rect">
            <a:avLst/>
          </a:prstGeom>
          <a:noFill/>
        </p:spPr>
        <p:txBody>
          <a:bodyPr wrap="square">
            <a:spAutoFit/>
          </a:bodyPr>
          <a:lstStyle/>
          <a:p>
            <a:pPr algn="ctr"/>
            <a:r>
              <a:rPr lang="en-GB" b="1" i="0" dirty="0">
                <a:solidFill>
                  <a:srgbClr val="000000"/>
                </a:solidFill>
                <a:effectLst/>
                <a:latin typeface="MaxLF"/>
              </a:rPr>
              <a:t>Braille - PC Nero Slim Line Keyboard</a:t>
            </a:r>
          </a:p>
        </p:txBody>
      </p:sp>
      <p:sp>
        <p:nvSpPr>
          <p:cNvPr id="18" name="TextBox 17">
            <a:extLst>
              <a:ext uri="{FF2B5EF4-FFF2-40B4-BE49-F238E27FC236}">
                <a16:creationId xmlns:a16="http://schemas.microsoft.com/office/drawing/2014/main" id="{D435D7AE-A44C-4FEF-9376-CC0D278A1550}"/>
              </a:ext>
            </a:extLst>
          </p:cNvPr>
          <p:cNvSpPr txBox="1"/>
          <p:nvPr/>
        </p:nvSpPr>
        <p:spPr>
          <a:xfrm>
            <a:off x="7007926" y="3773883"/>
            <a:ext cx="2100579" cy="369332"/>
          </a:xfrm>
          <a:prstGeom prst="rect">
            <a:avLst/>
          </a:prstGeom>
          <a:noFill/>
        </p:spPr>
        <p:txBody>
          <a:bodyPr wrap="square">
            <a:spAutoFit/>
          </a:bodyPr>
          <a:lstStyle/>
          <a:p>
            <a:pPr algn="l"/>
            <a:r>
              <a:rPr lang="en-GB" b="1" dirty="0" err="1">
                <a:solidFill>
                  <a:srgbClr val="000000"/>
                </a:solidFill>
                <a:latin typeface="MaxLF"/>
              </a:rPr>
              <a:t>Lingopen</a:t>
            </a:r>
            <a:r>
              <a:rPr lang="en-GB" b="1" dirty="0">
                <a:solidFill>
                  <a:srgbClr val="000000"/>
                </a:solidFill>
                <a:latin typeface="MaxLF"/>
              </a:rPr>
              <a:t> by c-Pen</a:t>
            </a:r>
          </a:p>
        </p:txBody>
      </p:sp>
      <p:pic>
        <p:nvPicPr>
          <p:cNvPr id="19" name="Picture 2" descr="Kostnadsfri bild av blindhet, gående, guide">
            <a:extLst>
              <a:ext uri="{FF2B5EF4-FFF2-40B4-BE49-F238E27FC236}">
                <a16:creationId xmlns:a16="http://schemas.microsoft.com/office/drawing/2014/main" id="{54F6AF34-5F15-4464-82A2-DC1558C637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01" r="27846"/>
          <a:stretch/>
        </p:blipFill>
        <p:spPr bwMode="auto">
          <a:xfrm>
            <a:off x="3574404" y="293390"/>
            <a:ext cx="1817159" cy="18093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ixer Tap, Tap, Water, Faucet, Kitchen">
            <a:extLst>
              <a:ext uri="{FF2B5EF4-FFF2-40B4-BE49-F238E27FC236}">
                <a16:creationId xmlns:a16="http://schemas.microsoft.com/office/drawing/2014/main" id="{5360FBED-1A3B-4461-9862-BE1712E198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214" r="13030" b="27765"/>
          <a:stretch/>
        </p:blipFill>
        <p:spPr bwMode="auto">
          <a:xfrm>
            <a:off x="809902" y="963744"/>
            <a:ext cx="2329266" cy="16080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ree photos of Bathroom">
            <a:extLst>
              <a:ext uri="{FF2B5EF4-FFF2-40B4-BE49-F238E27FC236}">
                <a16:creationId xmlns:a16="http://schemas.microsoft.com/office/drawing/2014/main" id="{C5A334C3-9945-4986-822B-C9CF422096A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29" t="12734" r="16504" b="7189"/>
          <a:stretch/>
        </p:blipFill>
        <p:spPr bwMode="auto">
          <a:xfrm>
            <a:off x="6569927" y="28232"/>
            <a:ext cx="2520281" cy="171617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12079ED3-2A3D-47A6-9054-7A6404A0CBCC}"/>
              </a:ext>
            </a:extLst>
          </p:cNvPr>
          <p:cNvSpPr/>
          <p:nvPr/>
        </p:nvSpPr>
        <p:spPr>
          <a:xfrm>
            <a:off x="6569927" y="27746"/>
            <a:ext cx="2502399" cy="1716171"/>
          </a:xfrm>
          <a:prstGeom prst="rect">
            <a:avLst/>
          </a:prstGeom>
          <a:no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150"/>
          </a:p>
        </p:txBody>
      </p:sp>
      <p:sp>
        <p:nvSpPr>
          <p:cNvPr id="23" name="Title 2">
            <a:extLst>
              <a:ext uri="{FF2B5EF4-FFF2-40B4-BE49-F238E27FC236}">
                <a16:creationId xmlns:a16="http://schemas.microsoft.com/office/drawing/2014/main" id="{0DDA22E3-9C64-4691-8C49-6AD698B0CA77}"/>
              </a:ext>
            </a:extLst>
          </p:cNvPr>
          <p:cNvSpPr txBox="1">
            <a:spLocks/>
          </p:cNvSpPr>
          <p:nvPr/>
        </p:nvSpPr>
        <p:spPr bwMode="auto">
          <a:xfrm>
            <a:off x="567308" y="495493"/>
            <a:ext cx="7831350" cy="56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ct val="90000"/>
              </a:lnSpc>
              <a:spcBef>
                <a:spcPct val="0"/>
              </a:spcBef>
              <a:spcAft>
                <a:spcPct val="0"/>
              </a:spcAft>
              <a:defRPr sz="2800" b="1" i="0" kern="1200">
                <a:solidFill>
                  <a:schemeClr val="tx1">
                    <a:lumMod val="75000"/>
                    <a:lumOff val="25000"/>
                  </a:schemeClr>
                </a:solidFill>
                <a:latin typeface="Arial Narrow"/>
                <a:ea typeface="ＭＳ Ｐゴシック" pitchFamily="-65" charset="-128"/>
                <a:cs typeface="ＭＳ Ｐゴシック" charset="0"/>
              </a:defRPr>
            </a:lvl1pPr>
            <a:lvl2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en-150" dirty="0"/>
              <a:t>Assistive technology</a:t>
            </a:r>
          </a:p>
        </p:txBody>
      </p:sp>
    </p:spTree>
    <p:extLst>
      <p:ext uri="{BB962C8B-B14F-4D97-AF65-F5344CB8AC3E}">
        <p14:creationId xmlns:p14="http://schemas.microsoft.com/office/powerpoint/2010/main" val="32307216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25A7D3-2711-4442-B021-6D4B38864767}"/>
              </a:ext>
            </a:extLst>
          </p:cNvPr>
          <p:cNvSpPr>
            <a:spLocks noGrp="1"/>
          </p:cNvSpPr>
          <p:nvPr>
            <p:ph type="title"/>
          </p:nvPr>
        </p:nvSpPr>
        <p:spPr/>
        <p:txBody>
          <a:bodyPr/>
          <a:lstStyle/>
          <a:p>
            <a:r>
              <a:rPr lang="en-US" dirty="0"/>
              <a:t>For whom are you working?</a:t>
            </a:r>
            <a:endParaRPr lang="en-150" dirty="0"/>
          </a:p>
        </p:txBody>
      </p:sp>
      <p:pic>
        <p:nvPicPr>
          <p:cNvPr id="7" name="Picture 2" descr="breast cancer Prosthesis Social Innovation healthcare human centered design design thinking systems design Service design Low Cost cost effective">
            <a:extLst>
              <a:ext uri="{FF2B5EF4-FFF2-40B4-BE49-F238E27FC236}">
                <a16:creationId xmlns:a16="http://schemas.microsoft.com/office/drawing/2014/main" id="{45ECD383-61BC-4FA5-9F8B-19C1DFACC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53" y="1647452"/>
            <a:ext cx="3409950" cy="2538413"/>
          </a:xfrm>
          <a:prstGeom prst="rect">
            <a:avLst/>
          </a:prstGeom>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46D1D01-DF6D-48F2-BFD9-FD4AF37F5A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049" t="3800" r="22439" b="9800"/>
          <a:stretch/>
        </p:blipFill>
        <p:spPr bwMode="auto">
          <a:xfrm>
            <a:off x="5255568" y="2117652"/>
            <a:ext cx="3888432" cy="27583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53AFA0-CB56-4290-A42F-93D75F822A98}"/>
              </a:ext>
            </a:extLst>
          </p:cNvPr>
          <p:cNvSpPr txBox="1"/>
          <p:nvPr/>
        </p:nvSpPr>
        <p:spPr>
          <a:xfrm>
            <a:off x="4132670" y="4072363"/>
            <a:ext cx="3409950" cy="861774"/>
          </a:xfrm>
          <a:prstGeom prst="rect">
            <a:avLst/>
          </a:prstGeom>
          <a:noFill/>
        </p:spPr>
        <p:txBody>
          <a:bodyPr wrap="square">
            <a:spAutoFit/>
          </a:bodyPr>
          <a:lstStyle/>
          <a:p>
            <a:r>
              <a:rPr lang="en-US" sz="1000" dirty="0"/>
              <a:t>What Can a Body Do? How We Meet the Built World</a:t>
            </a:r>
          </a:p>
          <a:p>
            <a:r>
              <a:rPr lang="en-US" sz="1000" dirty="0"/>
              <a:t>presented by Foster Young, Sara Hendren</a:t>
            </a:r>
          </a:p>
          <a:p>
            <a:r>
              <a:rPr lang="en-US" sz="1000" dirty="0"/>
              <a:t>in New America</a:t>
            </a:r>
          </a:p>
          <a:p>
            <a:r>
              <a:rPr lang="en-US" sz="1000" dirty="0"/>
              <a:t>on 08/19/2020 </a:t>
            </a:r>
            <a:br>
              <a:rPr lang="en-US" sz="1000" dirty="0"/>
            </a:br>
            <a:r>
              <a:rPr lang="LID4096" sz="1000" dirty="0">
                <a:hlinkClick r:id="rId6"/>
              </a:rPr>
              <a:t>http://opentranscripts.org/transcript/what-can-a-body-do/</a:t>
            </a:r>
            <a:r>
              <a:rPr lang="en-GB" sz="1000" dirty="0"/>
              <a:t> </a:t>
            </a:r>
            <a:endParaRPr lang="LID4096" sz="1000" dirty="0"/>
          </a:p>
        </p:txBody>
      </p:sp>
      <p:sp>
        <p:nvSpPr>
          <p:cNvPr id="10" name="TextBox 9">
            <a:extLst>
              <a:ext uri="{FF2B5EF4-FFF2-40B4-BE49-F238E27FC236}">
                <a16:creationId xmlns:a16="http://schemas.microsoft.com/office/drawing/2014/main" id="{C95F3CA6-1EC2-4EBF-BCA4-B6D8C4630E2B}"/>
              </a:ext>
            </a:extLst>
          </p:cNvPr>
          <p:cNvSpPr txBox="1"/>
          <p:nvPr/>
        </p:nvSpPr>
        <p:spPr>
          <a:xfrm>
            <a:off x="848906" y="4185865"/>
            <a:ext cx="2986980" cy="707886"/>
          </a:xfrm>
          <a:prstGeom prst="rect">
            <a:avLst/>
          </a:prstGeom>
          <a:noFill/>
        </p:spPr>
        <p:txBody>
          <a:bodyPr wrap="square">
            <a:spAutoFit/>
          </a:bodyPr>
          <a:lstStyle/>
          <a:p>
            <a:pPr algn="l"/>
            <a:r>
              <a:rPr lang="en-US" sz="1000" b="0" i="0" dirty="0">
                <a:solidFill>
                  <a:srgbClr val="191919"/>
                </a:solidFill>
                <a:effectLst/>
                <a:latin typeface="acumin-pro"/>
              </a:rPr>
              <a:t>Cost-effective Prosthesis for Breast Cancer Survivors by Yuhina L. </a:t>
            </a:r>
            <a:r>
              <a:rPr lang="en-US" sz="1000" b="0" i="0" dirty="0" err="1">
                <a:solidFill>
                  <a:srgbClr val="191919"/>
                </a:solidFill>
                <a:effectLst/>
                <a:latin typeface="acumin-pro"/>
              </a:rPr>
              <a:t>Lachungpa</a:t>
            </a:r>
            <a:endParaRPr lang="en-GB" sz="1000" dirty="0">
              <a:hlinkClick r:id="rId7"/>
            </a:endParaRPr>
          </a:p>
          <a:p>
            <a:r>
              <a:rPr lang="LID4096" sz="1000" dirty="0">
                <a:hlinkClick r:id="rId7"/>
              </a:rPr>
              <a:t>https://www.behance.net/gallery/37058341/Cost-effective-Prosthesis-for-Breast-Cancer-Survivors</a:t>
            </a:r>
            <a:r>
              <a:rPr lang="en-GB" sz="1000" dirty="0"/>
              <a:t> </a:t>
            </a:r>
            <a:endParaRPr lang="LID4096" sz="1000" dirty="0"/>
          </a:p>
        </p:txBody>
      </p:sp>
      <p:pic>
        <p:nvPicPr>
          <p:cNvPr id="6" name="Online Media 5" title="What is normal? Born just right... | Jordan Reeves | TEDxCoMo">
            <a:hlinkClick r:id="" action="ppaction://media"/>
            <a:extLst>
              <a:ext uri="{FF2B5EF4-FFF2-40B4-BE49-F238E27FC236}">
                <a16:creationId xmlns:a16="http://schemas.microsoft.com/office/drawing/2014/main" id="{6C0310CF-DFE5-454D-A869-0C45664ECAAC}"/>
              </a:ext>
            </a:extLst>
          </p:cNvPr>
          <p:cNvPicPr>
            <a:picLocks noRot="1" noChangeAspect="1"/>
          </p:cNvPicPr>
          <p:nvPr>
            <a:videoFile r:link="rId1"/>
          </p:nvPr>
        </p:nvPicPr>
        <p:blipFill>
          <a:blip r:embed="rId8"/>
          <a:stretch>
            <a:fillRect/>
          </a:stretch>
        </p:blipFill>
        <p:spPr>
          <a:xfrm>
            <a:off x="4702816" y="209363"/>
            <a:ext cx="4271390" cy="2413335"/>
          </a:xfrm>
          <a:prstGeom prst="rect">
            <a:avLst/>
          </a:prstGeom>
        </p:spPr>
      </p:pic>
    </p:spTree>
    <p:extLst>
      <p:ext uri="{BB962C8B-B14F-4D97-AF65-F5344CB8AC3E}">
        <p14:creationId xmlns:p14="http://schemas.microsoft.com/office/powerpoint/2010/main" val="7738304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2AFA4-1EF7-43E9-ABB9-EF1DB2144D7F}"/>
              </a:ext>
            </a:extLst>
          </p:cNvPr>
          <p:cNvSpPr>
            <a:spLocks noGrp="1"/>
          </p:cNvSpPr>
          <p:nvPr>
            <p:ph type="body" sz="quarter" idx="14"/>
          </p:nvPr>
        </p:nvSpPr>
        <p:spPr>
          <a:xfrm>
            <a:off x="565152" y="363114"/>
            <a:ext cx="7960764" cy="681610"/>
          </a:xfrm>
        </p:spPr>
        <p:txBody>
          <a:bodyPr/>
          <a:lstStyle/>
          <a:p>
            <a:r>
              <a:rPr lang="sv-SE" dirty="0"/>
              <a:t>Thinking excersise</a:t>
            </a:r>
            <a:endParaRPr lang="en-150" dirty="0"/>
          </a:p>
        </p:txBody>
      </p:sp>
      <p:pic>
        <p:nvPicPr>
          <p:cNvPr id="9218" name="Picture 2" descr="Rich Thinking Emoji - Thinking Face Emoji Transparent Background, HD Png  Download , Transparent Png Image - PNGitem">
            <a:extLst>
              <a:ext uri="{FF2B5EF4-FFF2-40B4-BE49-F238E27FC236}">
                <a16:creationId xmlns:a16="http://schemas.microsoft.com/office/drawing/2014/main" id="{28127331-F6C2-443B-81A6-6838EE380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931790"/>
            <a:ext cx="1879825" cy="169608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1ABAA652-D0DC-4A74-BB27-D9F9A67DB398}"/>
              </a:ext>
            </a:extLst>
          </p:cNvPr>
          <p:cNvSpPr txBox="1">
            <a:spLocks/>
          </p:cNvSpPr>
          <p:nvPr/>
        </p:nvSpPr>
        <p:spPr>
          <a:xfrm>
            <a:off x="3820407" y="1131590"/>
            <a:ext cx="4705509" cy="2488171"/>
          </a:xfrm>
          <a:prstGeom prst="rect">
            <a:avLst/>
          </a:prstGeom>
        </p:spPr>
        <p:txBody>
          <a:bodyPr vert="horz" lIns="0" tIns="0" rIns="0" bIns="0" rtlCol="0">
            <a:noAutofit/>
          </a:bodyPr>
          <a:lstStyle>
            <a:lvl1pPr marL="0" indent="0" algn="ctr" defTabSz="457200" rtl="0" eaLnBrk="1" fontAlgn="base" hangingPunct="1">
              <a:lnSpc>
                <a:spcPct val="110000"/>
              </a:lnSpc>
              <a:spcBef>
                <a:spcPts val="800"/>
              </a:spcBef>
              <a:spcAft>
                <a:spcPct val="0"/>
              </a:spcAft>
              <a:buFont typeface="Arial" charset="0"/>
              <a:buNone/>
              <a:defRPr lang="sv-SE" sz="2400" b="0" i="0" kern="1200">
                <a:solidFill>
                  <a:schemeClr val="tx1">
                    <a:lumMod val="75000"/>
                    <a:lumOff val="25000"/>
                  </a:schemeClr>
                </a:solidFill>
                <a:latin typeface="Arial Narrow" panose="020B0604020202020204" pitchFamily="34" charset="0"/>
                <a:ea typeface="ＭＳ Ｐゴシック" pitchFamily="-65" charset="-128"/>
                <a:cs typeface="Arial Narrow" panose="020B0604020202020204" pitchFamily="34" charset="0"/>
              </a:defRPr>
            </a:lvl1pPr>
            <a:lvl2pPr marL="501750" indent="-285750" algn="l" defTabSz="457200" rtl="0" eaLnBrk="1" fontAlgn="base" hangingPunct="1">
              <a:lnSpc>
                <a:spcPct val="100000"/>
              </a:lnSpc>
              <a:spcBef>
                <a:spcPts val="200"/>
              </a:spcBef>
              <a:spcAft>
                <a:spcPts val="300"/>
              </a:spcAft>
              <a:buFont typeface="Arial" panose="020B0604020202020204" pitchFamily="34" charset="0"/>
              <a:buChar char="–"/>
              <a:defRPr lang="sv-SE" sz="1600" kern="1200" baseline="0" dirty="0" smtClean="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2pPr>
            <a:lvl3pPr marL="717750" indent="-285750" algn="l" defTabSz="457200" rtl="0" eaLnBrk="1" fontAlgn="base" hangingPunct="1">
              <a:spcBef>
                <a:spcPts val="0"/>
              </a:spcBef>
              <a:spcAft>
                <a:spcPts val="300"/>
              </a:spcAft>
              <a:buFont typeface="Wingdings" panose="05000000000000000000" pitchFamily="2" charset="2"/>
              <a:buChar char="§"/>
              <a:defRPr lang="sv-SE" sz="1600" kern="1200" dirty="0" smtClean="0">
                <a:solidFill>
                  <a:schemeClr val="tx1">
                    <a:lumMod val="75000"/>
                    <a:lumOff val="25000"/>
                  </a:schemeClr>
                </a:solidFill>
                <a:latin typeface="Arial" panose="020B0604020202020204" pitchFamily="34" charset="0"/>
                <a:ea typeface="ＭＳ Ｐゴシック" charset="0"/>
                <a:cs typeface="Arial" panose="020B0604020202020204" pitchFamily="34" charset="0"/>
              </a:defRPr>
            </a:lvl3pPr>
            <a:lvl4pPr marL="933750" indent="-285750" algn="l" defTabSz="457200" rtl="0" eaLnBrk="1" fontAlgn="base" hangingPunct="1">
              <a:spcBef>
                <a:spcPts val="0"/>
              </a:spcBef>
              <a:spcAft>
                <a:spcPts val="300"/>
              </a:spcAft>
              <a:buFont typeface="Arial" panose="020B0604020202020204" pitchFamily="34" charset="0"/>
              <a:buChar char="•"/>
              <a:defRPr lang="sv-SE" sz="1600" kern="1200" baseline="0" dirty="0" smtClean="0">
                <a:solidFill>
                  <a:schemeClr val="tx1">
                    <a:lumMod val="75000"/>
                    <a:lumOff val="25000"/>
                  </a:schemeClr>
                </a:solidFill>
                <a:latin typeface="Arial" panose="020B0604020202020204" pitchFamily="34" charset="0"/>
                <a:ea typeface="Helvetica" charset="0"/>
                <a:cs typeface="Arial" panose="020B0604020202020204" pitchFamily="34" charset="0"/>
              </a:defRPr>
            </a:lvl4pPr>
            <a:lvl5pPr marL="1149750" indent="-285750" algn="l" defTabSz="457200" rtl="0" eaLnBrk="1" fontAlgn="base" hangingPunct="1">
              <a:spcBef>
                <a:spcPts val="0"/>
              </a:spcBef>
              <a:spcAft>
                <a:spcPct val="0"/>
              </a:spcAft>
              <a:buFont typeface="Arial" panose="020B0604020202020204" pitchFamily="34" charset="0"/>
              <a:buChar char="–"/>
              <a:defRPr lang="sv-SE" sz="1600" kern="1200" dirty="0">
                <a:solidFill>
                  <a:schemeClr val="tx1">
                    <a:lumMod val="75000"/>
                    <a:lumOff val="25000"/>
                  </a:schemeClr>
                </a:solidFill>
                <a:latin typeface="Arial" panose="020B0604020202020204" pitchFamily="34" charset="0"/>
                <a:ea typeface="Helvetica" charset="0"/>
                <a:cs typeface="Arial" panose="020B0604020202020204" pitchFamily="34" charset="0"/>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l">
              <a:buFont typeface="+mj-lt"/>
              <a:buAutoNum type="arabicPeriod"/>
            </a:pPr>
            <a:r>
              <a:rPr lang="en-US" sz="2500" dirty="0"/>
              <a:t>What does the word “normal” mean for you?</a:t>
            </a:r>
          </a:p>
          <a:p>
            <a:pPr marL="457200" indent="-457200" algn="l">
              <a:buFont typeface="+mj-lt"/>
              <a:buAutoNum type="arabicPeriod"/>
            </a:pPr>
            <a:r>
              <a:rPr lang="en-US" sz="2500" dirty="0"/>
              <a:t>How do you think our perception of normal influence our understanding of the users? </a:t>
            </a:r>
          </a:p>
          <a:p>
            <a:pPr marL="457200" indent="-457200" algn="l">
              <a:buFont typeface="+mj-lt"/>
              <a:buAutoNum type="arabicPeriod"/>
            </a:pPr>
            <a:r>
              <a:rPr lang="en-US" sz="2500" dirty="0"/>
              <a:t>How do you perceive the term “assistive technology”</a:t>
            </a:r>
            <a:r>
              <a:rPr lang="en-150" sz="2500" dirty="0"/>
              <a:t>?</a:t>
            </a:r>
            <a:endParaRPr lang="en-US" sz="2500" dirty="0"/>
          </a:p>
          <a:p>
            <a:pPr marL="457200" indent="-457200" algn="l">
              <a:buFont typeface="+mj-lt"/>
              <a:buAutoNum type="arabicPeriod"/>
            </a:pPr>
            <a:endParaRPr lang="en-US" sz="2500" dirty="0"/>
          </a:p>
          <a:p>
            <a:pPr marL="457200" indent="-457200" algn="l">
              <a:buFont typeface="+mj-lt"/>
              <a:buAutoNum type="arabicPeriod"/>
            </a:pPr>
            <a:endParaRPr lang="en-US" sz="2500" dirty="0"/>
          </a:p>
        </p:txBody>
      </p:sp>
      <p:pic>
        <p:nvPicPr>
          <p:cNvPr id="2" name="Online Media 1" title="3 Minute Timer">
            <a:hlinkClick r:id="" action="ppaction://media"/>
            <a:extLst>
              <a:ext uri="{FF2B5EF4-FFF2-40B4-BE49-F238E27FC236}">
                <a16:creationId xmlns:a16="http://schemas.microsoft.com/office/drawing/2014/main" id="{565C7AE1-2586-4FD4-AFBD-3E25A7C46E6F}"/>
              </a:ext>
            </a:extLst>
          </p:cNvPr>
          <p:cNvPicPr>
            <a:picLocks noRot="1" noChangeAspect="1"/>
          </p:cNvPicPr>
          <p:nvPr>
            <a:videoFile r:link="rId1"/>
          </p:nvPr>
        </p:nvPicPr>
        <p:blipFill>
          <a:blip r:embed="rId5"/>
          <a:stretch>
            <a:fillRect/>
          </a:stretch>
        </p:blipFill>
        <p:spPr>
          <a:xfrm>
            <a:off x="323528" y="834319"/>
            <a:ext cx="3312368" cy="1871488"/>
          </a:xfrm>
          <a:prstGeom prst="rect">
            <a:avLst/>
          </a:prstGeom>
        </p:spPr>
      </p:pic>
    </p:spTree>
    <p:extLst>
      <p:ext uri="{BB962C8B-B14F-4D97-AF65-F5344CB8AC3E}">
        <p14:creationId xmlns:p14="http://schemas.microsoft.com/office/powerpoint/2010/main" val="27323487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2"/>
                </p:tgtEl>
              </p:cMediaNode>
            </p:video>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2"/>
                                        </p:tgtEl>
                                      </p:cBhvr>
                                    </p:cmd>
                                  </p:childTnLst>
                                </p:cTn>
                              </p:par>
                            </p:childTnLst>
                          </p:cTn>
                        </p:par>
                      </p:childTnLst>
                    </p:cTn>
                  </p:par>
                </p:childTnLst>
              </p:cTn>
              <p:nextCondLst>
                <p:cond evt="onClick" delay="0">
                  <p:tgtEl>
                    <p:spTgt spid="2"/>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59720-7362-4113-84F3-97DEC417F521}"/>
              </a:ext>
            </a:extLst>
          </p:cNvPr>
          <p:cNvSpPr>
            <a:spLocks noGrp="1"/>
          </p:cNvSpPr>
          <p:nvPr>
            <p:ph type="title"/>
          </p:nvPr>
        </p:nvSpPr>
        <p:spPr>
          <a:xfrm>
            <a:off x="-612576" y="1006319"/>
            <a:ext cx="8064000" cy="594000"/>
          </a:xfrm>
        </p:spPr>
        <p:txBody>
          <a:bodyPr/>
          <a:lstStyle/>
          <a:p>
            <a:r>
              <a:rPr lang="en-US" dirty="0"/>
              <a:t>Let’s talk about unicorns</a:t>
            </a:r>
            <a:endParaRPr lang="en-150" dirty="0"/>
          </a:p>
        </p:txBody>
      </p:sp>
      <p:pic>
        <p:nvPicPr>
          <p:cNvPr id="2050" name="Picture 2" descr="Unicorn, Drawing, Cute, Fantasy, Animal, Colorful">
            <a:extLst>
              <a:ext uri="{FF2B5EF4-FFF2-40B4-BE49-F238E27FC236}">
                <a16:creationId xmlns:a16="http://schemas.microsoft.com/office/drawing/2014/main" id="{86EF428F-4FB1-4E9B-9693-0C5DB34140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70" t="10914" r="18355" b="10914"/>
          <a:stretch/>
        </p:blipFill>
        <p:spPr bwMode="auto">
          <a:xfrm>
            <a:off x="5518070" y="360698"/>
            <a:ext cx="3625930" cy="451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360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F1EA42-0082-4F14-8AD7-39FF89DF917E}"/>
              </a:ext>
            </a:extLst>
          </p:cNvPr>
          <p:cNvSpPr>
            <a:spLocks noGrp="1"/>
          </p:cNvSpPr>
          <p:nvPr>
            <p:ph sz="quarter" idx="12"/>
          </p:nvPr>
        </p:nvSpPr>
        <p:spPr/>
        <p:txBody>
          <a:bodyPr/>
          <a:lstStyle/>
          <a:p>
            <a:r>
              <a:rPr lang="en-US" dirty="0"/>
              <a:t>15% of the global population live with disabilities</a:t>
            </a:r>
          </a:p>
          <a:p>
            <a:r>
              <a:rPr lang="en-US" dirty="0"/>
              <a:t>45% by 2030 </a:t>
            </a:r>
          </a:p>
          <a:p>
            <a:r>
              <a:rPr lang="en-US" dirty="0"/>
              <a:t>77% in European region live with NCDs</a:t>
            </a:r>
          </a:p>
          <a:p>
            <a:r>
              <a:rPr lang="en-US" dirty="0"/>
              <a:t>44% in Canada</a:t>
            </a:r>
          </a:p>
          <a:p>
            <a:r>
              <a:rPr lang="en-US" dirty="0"/>
              <a:t>45% in USA</a:t>
            </a:r>
            <a:endParaRPr lang="en-150" dirty="0"/>
          </a:p>
        </p:txBody>
      </p:sp>
      <p:sp>
        <p:nvSpPr>
          <p:cNvPr id="3" name="Title 2">
            <a:extLst>
              <a:ext uri="{FF2B5EF4-FFF2-40B4-BE49-F238E27FC236}">
                <a16:creationId xmlns:a16="http://schemas.microsoft.com/office/drawing/2014/main" id="{CBA619D7-C087-47B5-BFE7-5E44940CBA23}"/>
              </a:ext>
            </a:extLst>
          </p:cNvPr>
          <p:cNvSpPr>
            <a:spLocks noGrp="1"/>
          </p:cNvSpPr>
          <p:nvPr>
            <p:ph type="title"/>
          </p:nvPr>
        </p:nvSpPr>
        <p:spPr/>
        <p:txBody>
          <a:bodyPr/>
          <a:lstStyle/>
          <a:p>
            <a:r>
              <a:rPr lang="en-US" sz="2400" b="1" dirty="0">
                <a:solidFill>
                  <a:srgbClr val="6B6B6B"/>
                </a:solidFill>
                <a:effectLst/>
                <a:latin typeface="helvetica-w01-roman"/>
              </a:rPr>
              <a:t>Who is Normal?</a:t>
            </a:r>
            <a:endParaRPr lang="en-150" sz="2400" dirty="0"/>
          </a:p>
        </p:txBody>
      </p:sp>
      <p:pic>
        <p:nvPicPr>
          <p:cNvPr id="1026" name="Picture 2">
            <a:extLst>
              <a:ext uri="{FF2B5EF4-FFF2-40B4-BE49-F238E27FC236}">
                <a16:creationId xmlns:a16="http://schemas.microsoft.com/office/drawing/2014/main" id="{125FE7CC-FBEC-4F89-AAEF-60C9D812FB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400" b="24800"/>
          <a:stretch/>
        </p:blipFill>
        <p:spPr bwMode="auto">
          <a:xfrm>
            <a:off x="3079750" y="3435846"/>
            <a:ext cx="606425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8390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00F9D9-5C7F-410B-B366-D8672DDA53BE}"/>
              </a:ext>
            </a:extLst>
          </p:cNvPr>
          <p:cNvSpPr>
            <a:spLocks noGrp="1"/>
          </p:cNvSpPr>
          <p:nvPr>
            <p:ph type="title"/>
          </p:nvPr>
        </p:nvSpPr>
        <p:spPr/>
        <p:txBody>
          <a:bodyPr/>
          <a:lstStyle/>
          <a:p>
            <a:r>
              <a:rPr lang="en-150" b="0" dirty="0"/>
              <a:t>The good, </a:t>
            </a:r>
            <a:r>
              <a:rPr lang="en-150" dirty="0"/>
              <a:t>THE BAD</a:t>
            </a:r>
            <a:r>
              <a:rPr lang="en-150" b="0" dirty="0"/>
              <a:t>,... And the Evil</a:t>
            </a:r>
          </a:p>
        </p:txBody>
      </p:sp>
      <p:pic>
        <p:nvPicPr>
          <p:cNvPr id="1026" name="Picture 2" descr="picture of cruise ship passenger on the pot (with clothes on)">
            <a:extLst>
              <a:ext uri="{FF2B5EF4-FFF2-40B4-BE49-F238E27FC236}">
                <a16:creationId xmlns:a16="http://schemas.microsoft.com/office/drawing/2014/main" id="{0231260D-8A0B-4F7D-AA2A-81B556ED1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80495"/>
            <a:ext cx="2505075" cy="3152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ebsite&#10;&#10;Description automatically generated">
            <a:extLst>
              <a:ext uri="{FF2B5EF4-FFF2-40B4-BE49-F238E27FC236}">
                <a16:creationId xmlns:a16="http://schemas.microsoft.com/office/drawing/2014/main" id="{753CBED6-3A41-434F-8FB8-F952ABDACC6A}"/>
              </a:ext>
            </a:extLst>
          </p:cNvPr>
          <p:cNvPicPr>
            <a:picLocks noChangeAspect="1"/>
          </p:cNvPicPr>
          <p:nvPr/>
        </p:nvPicPr>
        <p:blipFill>
          <a:blip r:embed="rId4"/>
          <a:stretch>
            <a:fillRect/>
          </a:stretch>
        </p:blipFill>
        <p:spPr>
          <a:xfrm>
            <a:off x="2720366" y="1224710"/>
            <a:ext cx="6137884" cy="2864346"/>
          </a:xfrm>
          <a:prstGeom prst="rect">
            <a:avLst/>
          </a:prstGeom>
        </p:spPr>
      </p:pic>
    </p:spTree>
    <p:extLst>
      <p:ext uri="{BB962C8B-B14F-4D97-AF65-F5344CB8AC3E}">
        <p14:creationId xmlns:p14="http://schemas.microsoft.com/office/powerpoint/2010/main" val="36408636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FCF9E1-6D61-4962-8FF3-DBB00FEEE742}"/>
              </a:ext>
            </a:extLst>
          </p:cNvPr>
          <p:cNvSpPr>
            <a:spLocks noGrp="1"/>
          </p:cNvSpPr>
          <p:nvPr>
            <p:ph type="title"/>
          </p:nvPr>
        </p:nvSpPr>
        <p:spPr/>
        <p:txBody>
          <a:bodyPr/>
          <a:lstStyle/>
          <a:p>
            <a:r>
              <a:rPr lang="en-US" dirty="0"/>
              <a:t>Is this normal?  </a:t>
            </a:r>
            <a:endParaRPr lang="en-150" dirty="0"/>
          </a:p>
        </p:txBody>
      </p:sp>
      <p:pic>
        <p:nvPicPr>
          <p:cNvPr id="9" name="Picture 2">
            <a:extLst>
              <a:ext uri="{FF2B5EF4-FFF2-40B4-BE49-F238E27FC236}">
                <a16:creationId xmlns:a16="http://schemas.microsoft.com/office/drawing/2014/main" id="{FEB06554-FB4A-444B-A38F-3957D6B131C8}"/>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684000" y="1348188"/>
            <a:ext cx="2667002" cy="31531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D9555B69-92DC-4246-B81A-D3367B5DC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1002" y="1347614"/>
            <a:ext cx="2667002" cy="31536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73008069-ABB2-4C03-8874-E22531F4B1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004" y="1347614"/>
            <a:ext cx="2510807" cy="31531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4E9D04-2285-4BEF-9E36-588C7C66C34F}"/>
              </a:ext>
            </a:extLst>
          </p:cNvPr>
          <p:cNvSpPr txBox="1"/>
          <p:nvPr/>
        </p:nvSpPr>
        <p:spPr>
          <a:xfrm>
            <a:off x="2483768" y="4520842"/>
            <a:ext cx="3960440" cy="246221"/>
          </a:xfrm>
          <a:prstGeom prst="rect">
            <a:avLst/>
          </a:prstGeom>
          <a:noFill/>
        </p:spPr>
        <p:txBody>
          <a:bodyPr wrap="square">
            <a:spAutoFit/>
          </a:bodyPr>
          <a:lstStyle/>
          <a:p>
            <a:r>
              <a:rPr lang="en-GB" sz="1000" dirty="0"/>
              <a:t>Images taken from </a:t>
            </a:r>
            <a:r>
              <a:rPr lang="LID4096" sz="1000" dirty="0">
                <a:hlinkClick r:id="rId6"/>
              </a:rPr>
              <a:t>https://sashaarchibald.com/Norm-Norma</a:t>
            </a:r>
            <a:r>
              <a:rPr lang="en-GB" sz="1000" dirty="0"/>
              <a:t> </a:t>
            </a:r>
            <a:endParaRPr lang="LID4096" sz="1000" dirty="0"/>
          </a:p>
        </p:txBody>
      </p:sp>
    </p:spTree>
    <p:extLst>
      <p:ext uri="{BB962C8B-B14F-4D97-AF65-F5344CB8AC3E}">
        <p14:creationId xmlns:p14="http://schemas.microsoft.com/office/powerpoint/2010/main" val="16437460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Normal Sucks Full Film">
            <a:hlinkClick r:id="" action="ppaction://media"/>
            <a:extLst>
              <a:ext uri="{FF2B5EF4-FFF2-40B4-BE49-F238E27FC236}">
                <a16:creationId xmlns:a16="http://schemas.microsoft.com/office/drawing/2014/main" id="{8CDC95CB-4401-47AA-B739-CB2A6F8448DA}"/>
              </a:ext>
            </a:extLst>
          </p:cNvPr>
          <p:cNvPicPr>
            <a:picLocks noGrp="1" noRot="1" noChangeAspect="1"/>
          </p:cNvPicPr>
          <p:nvPr>
            <p:ph sz="quarter" idx="12"/>
            <a:videoFile r:link="rId1"/>
          </p:nvPr>
        </p:nvPicPr>
        <p:blipFill>
          <a:blip r:embed="rId4"/>
          <a:stretch>
            <a:fillRect/>
          </a:stretch>
        </p:blipFill>
        <p:spPr>
          <a:xfrm>
            <a:off x="1293213" y="1073407"/>
            <a:ext cx="6557573" cy="3704889"/>
          </a:xfrm>
          <a:prstGeom prst="rect">
            <a:avLst/>
          </a:prstGeom>
        </p:spPr>
      </p:pic>
      <p:sp>
        <p:nvSpPr>
          <p:cNvPr id="3" name="Title 2">
            <a:extLst>
              <a:ext uri="{FF2B5EF4-FFF2-40B4-BE49-F238E27FC236}">
                <a16:creationId xmlns:a16="http://schemas.microsoft.com/office/drawing/2014/main" id="{A815B6AE-9794-4C77-920F-5B6B01D93DD1}"/>
              </a:ext>
            </a:extLst>
          </p:cNvPr>
          <p:cNvSpPr>
            <a:spLocks noGrp="1"/>
          </p:cNvSpPr>
          <p:nvPr>
            <p:ph type="title"/>
          </p:nvPr>
        </p:nvSpPr>
        <p:spPr/>
        <p:txBody>
          <a:bodyPr/>
          <a:lstStyle/>
          <a:p>
            <a:r>
              <a:rPr lang="en-US" dirty="0"/>
              <a:t>This is Normal</a:t>
            </a:r>
            <a:endParaRPr lang="en-150" dirty="0"/>
          </a:p>
        </p:txBody>
      </p:sp>
      <p:sp>
        <p:nvSpPr>
          <p:cNvPr id="5" name="TextBox 4">
            <a:extLst>
              <a:ext uri="{FF2B5EF4-FFF2-40B4-BE49-F238E27FC236}">
                <a16:creationId xmlns:a16="http://schemas.microsoft.com/office/drawing/2014/main" id="{3439AFB4-5167-4664-8345-91A60773E4D4}"/>
              </a:ext>
            </a:extLst>
          </p:cNvPr>
          <p:cNvSpPr txBox="1"/>
          <p:nvPr/>
        </p:nvSpPr>
        <p:spPr>
          <a:xfrm>
            <a:off x="3707904" y="601392"/>
            <a:ext cx="4176464" cy="461665"/>
          </a:xfrm>
          <a:prstGeom prst="rect">
            <a:avLst/>
          </a:prstGeom>
          <a:noFill/>
        </p:spPr>
        <p:txBody>
          <a:bodyPr wrap="square">
            <a:spAutoFit/>
          </a:bodyPr>
          <a:lstStyle/>
          <a:p>
            <a:r>
              <a:rPr lang="en-US" sz="1200" b="0" i="0" dirty="0">
                <a:solidFill>
                  <a:srgbClr val="202124"/>
                </a:solidFill>
                <a:effectLst/>
                <a:latin typeface="Google Sans"/>
              </a:rPr>
              <a:t>Normal Sucks: How to Live, Learn, and Thrive, Outside the Lines by Jonathan Mooney</a:t>
            </a:r>
            <a:endParaRPr lang="LID4096" sz="1200" dirty="0"/>
          </a:p>
        </p:txBody>
      </p:sp>
    </p:spTree>
    <p:extLst>
      <p:ext uri="{BB962C8B-B14F-4D97-AF65-F5344CB8AC3E}">
        <p14:creationId xmlns:p14="http://schemas.microsoft.com/office/powerpoint/2010/main" val="9464534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FEC24-BF12-4F9D-B0FA-B3331D942118}"/>
              </a:ext>
            </a:extLst>
          </p:cNvPr>
          <p:cNvSpPr>
            <a:spLocks noGrp="1"/>
          </p:cNvSpPr>
          <p:nvPr>
            <p:ph type="title"/>
          </p:nvPr>
        </p:nvSpPr>
        <p:spPr/>
        <p:txBody>
          <a:bodyPr/>
          <a:lstStyle/>
          <a:p>
            <a:r>
              <a:rPr lang="en-150" dirty="0"/>
              <a:t>A </a:t>
            </a:r>
            <a:r>
              <a:rPr lang="en-150" dirty="0" err="1"/>
              <a:t>leter</a:t>
            </a:r>
            <a:endParaRPr lang="en-150" dirty="0"/>
          </a:p>
        </p:txBody>
      </p:sp>
      <p:pic>
        <p:nvPicPr>
          <p:cNvPr id="5" name="Picture 10" descr="Bird Feather, Feather, Paper, Parchment, Handmade Paper">
            <a:extLst>
              <a:ext uri="{FF2B5EF4-FFF2-40B4-BE49-F238E27FC236}">
                <a16:creationId xmlns:a16="http://schemas.microsoft.com/office/drawing/2014/main" id="{775A9463-6015-42F2-A080-0AC6CCB30FFC}"/>
              </a:ext>
            </a:extLst>
          </p:cNvPr>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t="36694"/>
          <a:stretch/>
        </p:blipFill>
        <p:spPr bwMode="auto">
          <a:xfrm>
            <a:off x="684000" y="1440744"/>
            <a:ext cx="3095912" cy="2939846"/>
          </a:xfrm>
          <a:prstGeom prst="rect">
            <a:avLst/>
          </a:prstGeom>
          <a:solidFill>
            <a:srgbClr val="FFFFFF"/>
          </a:solidFill>
        </p:spPr>
      </p:pic>
      <p:pic>
        <p:nvPicPr>
          <p:cNvPr id="7" name="Content Placeholder 6">
            <a:extLst>
              <a:ext uri="{FF2B5EF4-FFF2-40B4-BE49-F238E27FC236}">
                <a16:creationId xmlns:a16="http://schemas.microsoft.com/office/drawing/2014/main" id="{BCBA67E8-F738-42C5-898E-3DA39820BCD8}"/>
              </a:ext>
            </a:extLst>
          </p:cNvPr>
          <p:cNvPicPr>
            <a:picLocks noGrp="1" noChangeAspect="1"/>
          </p:cNvPicPr>
          <p:nvPr>
            <p:ph sz="quarter" idx="13"/>
          </p:nvPr>
        </p:nvPicPr>
        <p:blipFill rotWithShape="1">
          <a:blip r:embed="rId3"/>
          <a:srcRect r="40550"/>
          <a:stretch/>
        </p:blipFill>
        <p:spPr>
          <a:xfrm>
            <a:off x="3971456" y="1635647"/>
            <a:ext cx="4559769" cy="2190572"/>
          </a:xfrm>
          <a:prstGeom prst="rect">
            <a:avLst/>
          </a:prstGeom>
        </p:spPr>
      </p:pic>
    </p:spTree>
    <p:extLst>
      <p:ext uri="{BB962C8B-B14F-4D97-AF65-F5344CB8AC3E}">
        <p14:creationId xmlns:p14="http://schemas.microsoft.com/office/powerpoint/2010/main" val="16140571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3563332C-8126-5A10-3510-B82A8A6BBC6F}"/>
              </a:ext>
            </a:extLst>
          </p:cNvPr>
          <p:cNvSpPr>
            <a:spLocks noGrp="1"/>
          </p:cNvSpPr>
          <p:nvPr>
            <p:ph type="title"/>
          </p:nvPr>
        </p:nvSpPr>
        <p:spPr>
          <a:xfrm>
            <a:off x="684000" y="504000"/>
            <a:ext cx="7831350" cy="569407"/>
          </a:xfrm>
        </p:spPr>
        <p:txBody>
          <a:bodyPr/>
          <a:lstStyle/>
          <a:p>
            <a:r>
              <a:rPr lang="en-150" dirty="0"/>
              <a:t>It is not just a matter of </a:t>
            </a:r>
            <a:r>
              <a:rPr lang="en-150" dirty="0" err="1"/>
              <a:t>acces</a:t>
            </a:r>
            <a:r>
              <a:rPr lang="en-US" dirty="0"/>
              <a:t>s</a:t>
            </a:r>
            <a:r>
              <a:rPr lang="en-150" dirty="0" err="1"/>
              <a:t>ibility</a:t>
            </a:r>
            <a:r>
              <a:rPr lang="en-150" dirty="0"/>
              <a:t> </a:t>
            </a:r>
            <a:endParaRPr lang="en-US" dirty="0"/>
          </a:p>
        </p:txBody>
      </p:sp>
      <p:pic>
        <p:nvPicPr>
          <p:cNvPr id="10" name="Picture 2" descr="Free vector graphics of Wheelchair">
            <a:extLst>
              <a:ext uri="{FF2B5EF4-FFF2-40B4-BE49-F238E27FC236}">
                <a16:creationId xmlns:a16="http://schemas.microsoft.com/office/drawing/2014/main" id="{ED3CE0F7-4E1D-434B-962C-9048E10C3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765" y="1690188"/>
            <a:ext cx="1650207"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id The Apple Watch Help Power Pebble Smartwatch Growth? (Video) -  Crowdfund Insider">
            <a:extLst>
              <a:ext uri="{FF2B5EF4-FFF2-40B4-BE49-F238E27FC236}">
                <a16:creationId xmlns:a16="http://schemas.microsoft.com/office/drawing/2014/main" id="{02B1A816-CA12-48E7-BDE4-25CA66DFFC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73" t="10001" r="27244" b="5780"/>
          <a:stretch/>
        </p:blipFill>
        <p:spPr bwMode="auto">
          <a:xfrm>
            <a:off x="3523458" y="2067694"/>
            <a:ext cx="1650207" cy="18167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op 10 Free Step Tracking Apps for Apple Watch – ActivityTracker">
            <a:extLst>
              <a:ext uri="{FF2B5EF4-FFF2-40B4-BE49-F238E27FC236}">
                <a16:creationId xmlns:a16="http://schemas.microsoft.com/office/drawing/2014/main" id="{F1FAB5A7-C1FF-4551-8901-095A5DC3A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690188"/>
            <a:ext cx="21907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467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A0E86-7DBA-4652-8DA7-462ED325FB9A}"/>
              </a:ext>
            </a:extLst>
          </p:cNvPr>
          <p:cNvSpPr>
            <a:spLocks noGrp="1"/>
          </p:cNvSpPr>
          <p:nvPr>
            <p:ph type="title"/>
          </p:nvPr>
        </p:nvSpPr>
        <p:spPr/>
        <p:txBody>
          <a:bodyPr/>
          <a:lstStyle/>
          <a:p>
            <a:r>
              <a:rPr lang="en-150" dirty="0"/>
              <a:t>What is </a:t>
            </a:r>
            <a:r>
              <a:rPr lang="en-US" dirty="0"/>
              <a:t>Disability</a:t>
            </a:r>
            <a:r>
              <a:rPr lang="en-150" dirty="0"/>
              <a:t>?</a:t>
            </a:r>
          </a:p>
        </p:txBody>
      </p:sp>
      <p:pic>
        <p:nvPicPr>
          <p:cNvPr id="4100" name="Picture 4" descr="ATMs too tall to reach, staircases to nowhere and a VERY inappropriate  swimming pool: The worst building fails revealed | Daily Mail Online">
            <a:extLst>
              <a:ext uri="{FF2B5EF4-FFF2-40B4-BE49-F238E27FC236}">
                <a16:creationId xmlns:a16="http://schemas.microsoft.com/office/drawing/2014/main" id="{8781F152-CCB2-4FAD-9326-F53C6136FADB}"/>
              </a:ext>
            </a:extLst>
          </p:cNvPr>
          <p:cNvPicPr>
            <a:picLocks noGrp="1" noChangeAspect="1" noChangeArrowheads="1"/>
          </p:cNvPicPr>
          <p:nvPr>
            <p:ph sz="quarter" idx="12"/>
          </p:nvPr>
        </p:nvPicPr>
        <p:blipFill rotWithShape="1">
          <a:blip r:embed="rId3">
            <a:extLst>
              <a:ext uri="{28A0092B-C50C-407E-A947-70E740481C1C}">
                <a14:useLocalDpi xmlns:a14="http://schemas.microsoft.com/office/drawing/2010/main" val="0"/>
              </a:ext>
            </a:extLst>
          </a:blip>
          <a:srcRect b="7156"/>
          <a:stretch/>
        </p:blipFill>
        <p:spPr bwMode="auto">
          <a:xfrm>
            <a:off x="4283968" y="411510"/>
            <a:ext cx="4683057"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4558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Ethnography and the PARC Copier">
            <a:hlinkClick r:id="" action="ppaction://media"/>
            <a:extLst>
              <a:ext uri="{FF2B5EF4-FFF2-40B4-BE49-F238E27FC236}">
                <a16:creationId xmlns:a16="http://schemas.microsoft.com/office/drawing/2014/main" id="{DA07B499-6A81-4A39-A0AE-5A1A7783AB04}"/>
              </a:ext>
            </a:extLst>
          </p:cNvPr>
          <p:cNvPicPr>
            <a:picLocks noRot="1" noChangeAspect="1"/>
          </p:cNvPicPr>
          <p:nvPr>
            <a:videoFile r:link="rId1"/>
          </p:nvPr>
        </p:nvPicPr>
        <p:blipFill>
          <a:blip r:embed="rId5"/>
          <a:stretch>
            <a:fillRect/>
          </a:stretch>
        </p:blipFill>
        <p:spPr>
          <a:xfrm>
            <a:off x="4727111" y="1478995"/>
            <a:ext cx="3816000" cy="2862000"/>
          </a:xfrm>
          <a:prstGeom prst="rect">
            <a:avLst/>
          </a:prstGeom>
          <a:noFill/>
        </p:spPr>
      </p:pic>
      <p:sp>
        <p:nvSpPr>
          <p:cNvPr id="3" name="Title 2">
            <a:extLst>
              <a:ext uri="{FF2B5EF4-FFF2-40B4-BE49-F238E27FC236}">
                <a16:creationId xmlns:a16="http://schemas.microsoft.com/office/drawing/2014/main" id="{472ABBCC-2406-4E01-9004-ABACA71F572A}"/>
              </a:ext>
            </a:extLst>
          </p:cNvPr>
          <p:cNvSpPr>
            <a:spLocks noGrp="1"/>
          </p:cNvSpPr>
          <p:nvPr>
            <p:ph type="title"/>
          </p:nvPr>
        </p:nvSpPr>
        <p:spPr>
          <a:xfrm>
            <a:off x="684000" y="504000"/>
            <a:ext cx="7831350" cy="569407"/>
          </a:xfrm>
        </p:spPr>
        <p:txBody>
          <a:bodyPr wrap="square" anchor="t">
            <a:normAutofit/>
          </a:bodyPr>
          <a:lstStyle/>
          <a:p>
            <a:r>
              <a:rPr lang="en-US" dirty="0"/>
              <a:t>Able woman disable men!</a:t>
            </a:r>
            <a:endParaRPr lang="en-150" dirty="0"/>
          </a:p>
        </p:txBody>
      </p:sp>
      <p:pic>
        <p:nvPicPr>
          <p:cNvPr id="7" name="Online Media 6" title="Vintage Xerox sexist commercial">
            <a:hlinkClick r:id="" action="ppaction://media"/>
            <a:extLst>
              <a:ext uri="{FF2B5EF4-FFF2-40B4-BE49-F238E27FC236}">
                <a16:creationId xmlns:a16="http://schemas.microsoft.com/office/drawing/2014/main" id="{D8444D56-4A64-4B31-A33F-8EE0868D875C}"/>
              </a:ext>
            </a:extLst>
          </p:cNvPr>
          <p:cNvPicPr>
            <a:picLocks noRot="1" noChangeAspect="1"/>
          </p:cNvPicPr>
          <p:nvPr>
            <a:videoFile r:link="rId2"/>
          </p:nvPr>
        </p:nvPicPr>
        <p:blipFill>
          <a:blip r:embed="rId6"/>
          <a:stretch>
            <a:fillRect/>
          </a:stretch>
        </p:blipFill>
        <p:spPr>
          <a:xfrm>
            <a:off x="569744" y="1478995"/>
            <a:ext cx="3816000" cy="2862000"/>
          </a:xfrm>
          <a:prstGeom prst="rect">
            <a:avLst/>
          </a:prstGeom>
        </p:spPr>
      </p:pic>
    </p:spTree>
    <p:extLst>
      <p:ext uri="{BB962C8B-B14F-4D97-AF65-F5344CB8AC3E}">
        <p14:creationId xmlns:p14="http://schemas.microsoft.com/office/powerpoint/2010/main" val="20072194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video>
              <p:cMediaNode vol="80000">
                <p:cTn id="8" fill="hold" display="0">
                  <p:stCondLst>
                    <p:cond delay="indefinite"/>
                  </p:stCondLst>
                </p:cTn>
                <p:tgtEl>
                  <p:spTgt spid="7"/>
                </p:tgtEl>
              </p:cMediaNode>
            </p:video>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Polish MEP launches sexist tirade in EU Parliament">
            <a:hlinkClick r:id="" action="ppaction://media"/>
            <a:extLst>
              <a:ext uri="{FF2B5EF4-FFF2-40B4-BE49-F238E27FC236}">
                <a16:creationId xmlns:a16="http://schemas.microsoft.com/office/drawing/2014/main" id="{668D7D6F-FCDB-4B3E-A3DB-94D58B58E609}"/>
              </a:ext>
            </a:extLst>
          </p:cNvPr>
          <p:cNvPicPr>
            <a:picLocks noGrp="1" noRot="1" noChangeAspect="1"/>
          </p:cNvPicPr>
          <p:nvPr>
            <p:ph sz="quarter" idx="12"/>
            <a:videoFile r:link="rId1"/>
          </p:nvPr>
        </p:nvPicPr>
        <p:blipFill>
          <a:blip r:embed="rId4"/>
          <a:stretch>
            <a:fillRect/>
          </a:stretch>
        </p:blipFill>
        <p:spPr>
          <a:xfrm>
            <a:off x="1043608" y="1073407"/>
            <a:ext cx="6696099" cy="3782572"/>
          </a:xfrm>
          <a:prstGeom prst="rect">
            <a:avLst/>
          </a:prstGeom>
        </p:spPr>
      </p:pic>
      <p:sp>
        <p:nvSpPr>
          <p:cNvPr id="4" name="Title 3">
            <a:extLst>
              <a:ext uri="{FF2B5EF4-FFF2-40B4-BE49-F238E27FC236}">
                <a16:creationId xmlns:a16="http://schemas.microsoft.com/office/drawing/2014/main" id="{805FC5F1-9C9A-4AB4-9BB2-337ED78E98C4}"/>
              </a:ext>
            </a:extLst>
          </p:cNvPr>
          <p:cNvSpPr>
            <a:spLocks noGrp="1"/>
          </p:cNvSpPr>
          <p:nvPr>
            <p:ph type="title"/>
          </p:nvPr>
        </p:nvSpPr>
        <p:spPr/>
        <p:txBody>
          <a:bodyPr/>
          <a:lstStyle/>
          <a:p>
            <a:r>
              <a:rPr lang="en-150" dirty="0"/>
              <a:t>Ability, and democracy (2017)</a:t>
            </a:r>
          </a:p>
        </p:txBody>
      </p:sp>
    </p:spTree>
    <p:extLst>
      <p:ext uri="{BB962C8B-B14F-4D97-AF65-F5344CB8AC3E}">
        <p14:creationId xmlns:p14="http://schemas.microsoft.com/office/powerpoint/2010/main" val="358904157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When You Are &quot;Randomly&quot; Selected By Airport Security | Muzlamic">
            <a:hlinkClick r:id="" action="ppaction://media"/>
            <a:extLst>
              <a:ext uri="{FF2B5EF4-FFF2-40B4-BE49-F238E27FC236}">
                <a16:creationId xmlns:a16="http://schemas.microsoft.com/office/drawing/2014/main" id="{CC056EA5-5678-442F-A15C-DBBC86ADE1A7}"/>
              </a:ext>
            </a:extLst>
          </p:cNvPr>
          <p:cNvPicPr>
            <a:picLocks noGrp="1" noRot="1" noChangeAspect="1"/>
          </p:cNvPicPr>
          <p:nvPr>
            <p:ph sz="quarter" idx="12"/>
            <a:videoFile r:link="rId1"/>
          </p:nvPr>
        </p:nvPicPr>
        <p:blipFill>
          <a:blip r:embed="rId4"/>
          <a:stretch>
            <a:fillRect/>
          </a:stretch>
        </p:blipFill>
        <p:spPr>
          <a:xfrm>
            <a:off x="1367966" y="1222147"/>
            <a:ext cx="6408067" cy="3619864"/>
          </a:xfrm>
          <a:prstGeom prst="rect">
            <a:avLst/>
          </a:prstGeom>
        </p:spPr>
      </p:pic>
      <p:sp>
        <p:nvSpPr>
          <p:cNvPr id="4" name="Title 3">
            <a:extLst>
              <a:ext uri="{FF2B5EF4-FFF2-40B4-BE49-F238E27FC236}">
                <a16:creationId xmlns:a16="http://schemas.microsoft.com/office/drawing/2014/main" id="{224422E6-D465-4EC6-B4A1-8082CE5C7EE7}"/>
              </a:ext>
            </a:extLst>
          </p:cNvPr>
          <p:cNvSpPr>
            <a:spLocks noGrp="1"/>
          </p:cNvSpPr>
          <p:nvPr>
            <p:ph type="title"/>
          </p:nvPr>
        </p:nvSpPr>
        <p:spPr/>
        <p:txBody>
          <a:bodyPr/>
          <a:lstStyle/>
          <a:p>
            <a:r>
              <a:rPr lang="en-150" dirty="0"/>
              <a:t>Misconceptions</a:t>
            </a:r>
          </a:p>
        </p:txBody>
      </p:sp>
    </p:spTree>
    <p:extLst>
      <p:ext uri="{BB962C8B-B14F-4D97-AF65-F5344CB8AC3E}">
        <p14:creationId xmlns:p14="http://schemas.microsoft.com/office/powerpoint/2010/main" val="27579828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AI, Ain't I A Woman? - Joy Buolamwini">
            <a:hlinkClick r:id="" action="ppaction://media"/>
            <a:extLst>
              <a:ext uri="{FF2B5EF4-FFF2-40B4-BE49-F238E27FC236}">
                <a16:creationId xmlns:a16="http://schemas.microsoft.com/office/drawing/2014/main" id="{7112E5EF-C729-4DD4-BFCC-AFCAE3DE1976}"/>
              </a:ext>
            </a:extLst>
          </p:cNvPr>
          <p:cNvPicPr>
            <a:picLocks noGrp="1" noRot="1" noChangeAspect="1"/>
          </p:cNvPicPr>
          <p:nvPr>
            <p:ph sz="quarter" idx="12"/>
            <a:videoFile r:link="rId1"/>
          </p:nvPr>
        </p:nvPicPr>
        <p:blipFill>
          <a:blip r:embed="rId4"/>
          <a:stretch>
            <a:fillRect/>
          </a:stretch>
        </p:blipFill>
        <p:spPr>
          <a:xfrm>
            <a:off x="1259632" y="987574"/>
            <a:ext cx="6768107" cy="3823248"/>
          </a:xfrm>
          <a:prstGeom prst="rect">
            <a:avLst/>
          </a:prstGeom>
        </p:spPr>
      </p:pic>
      <p:sp>
        <p:nvSpPr>
          <p:cNvPr id="4" name="Title 3">
            <a:extLst>
              <a:ext uri="{FF2B5EF4-FFF2-40B4-BE49-F238E27FC236}">
                <a16:creationId xmlns:a16="http://schemas.microsoft.com/office/drawing/2014/main" id="{F0996654-7058-4A79-A946-A38F4424C94C}"/>
              </a:ext>
            </a:extLst>
          </p:cNvPr>
          <p:cNvSpPr>
            <a:spLocks noGrp="1"/>
          </p:cNvSpPr>
          <p:nvPr>
            <p:ph type="title"/>
          </p:nvPr>
        </p:nvSpPr>
        <p:spPr/>
        <p:txBody>
          <a:bodyPr/>
          <a:lstStyle/>
          <a:p>
            <a:r>
              <a:rPr lang="en-150" dirty="0"/>
              <a:t>How do we build our digital world?</a:t>
            </a:r>
          </a:p>
        </p:txBody>
      </p:sp>
    </p:spTree>
    <p:extLst>
      <p:ext uri="{BB962C8B-B14F-4D97-AF65-F5344CB8AC3E}">
        <p14:creationId xmlns:p14="http://schemas.microsoft.com/office/powerpoint/2010/main" val="9816703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5A1095-506A-46D1-85A9-170107BB0D56}"/>
              </a:ext>
            </a:extLst>
          </p:cNvPr>
          <p:cNvSpPr>
            <a:spLocks noGrp="1"/>
          </p:cNvSpPr>
          <p:nvPr>
            <p:ph sz="quarter" idx="12"/>
          </p:nvPr>
        </p:nvSpPr>
        <p:spPr>
          <a:xfrm>
            <a:off x="684001" y="1073407"/>
            <a:ext cx="7920447" cy="3306583"/>
          </a:xfrm>
        </p:spPr>
        <p:txBody>
          <a:bodyPr>
            <a:noAutofit/>
          </a:bodyPr>
          <a:lstStyle/>
          <a:p>
            <a:r>
              <a:rPr lang="sv-SE" b="1" dirty="0"/>
              <a:t>Moral model of disability</a:t>
            </a:r>
            <a:r>
              <a:rPr lang="sv-SE" dirty="0"/>
              <a:t>:</a:t>
            </a:r>
            <a:br>
              <a:rPr lang="sv-SE" dirty="0"/>
            </a:br>
            <a:r>
              <a:rPr lang="en-US" dirty="0"/>
              <a:t>people are morally responsible for their own disability. For example, the disability may be seen as a result of bad actions of parents if congenital, or as a result of practicing witchcraft if not</a:t>
            </a:r>
            <a:endParaRPr lang="sv-SE" dirty="0"/>
          </a:p>
          <a:p>
            <a:r>
              <a:rPr lang="sv-SE" b="1" dirty="0"/>
              <a:t>Medical Model of Disability</a:t>
            </a:r>
            <a:r>
              <a:rPr lang="sv-SE" dirty="0"/>
              <a:t>: </a:t>
            </a:r>
            <a:br>
              <a:rPr lang="sv-SE" dirty="0"/>
            </a:br>
            <a:r>
              <a:rPr lang="en-US" dirty="0"/>
              <a:t>viewing disability as a problem of the person, directly caused by disease, trauma, or other health condition which therefore requires sustained medical care provided in the form of individual treatment by professionals.</a:t>
            </a:r>
          </a:p>
          <a:p>
            <a:r>
              <a:rPr lang="en-US" b="1" dirty="0"/>
              <a:t>Social model of disability</a:t>
            </a:r>
            <a:r>
              <a:rPr lang="en-US" dirty="0"/>
              <a:t>:</a:t>
            </a:r>
            <a:br>
              <a:rPr lang="en-US" dirty="0"/>
            </a:br>
            <a:r>
              <a:rPr lang="en-US" dirty="0"/>
              <a:t>sees the issue of "disability" as a socially created problem and a matter of the full integration of individuals into society.</a:t>
            </a:r>
            <a:endParaRPr lang="en-150" dirty="0"/>
          </a:p>
        </p:txBody>
      </p:sp>
      <p:sp>
        <p:nvSpPr>
          <p:cNvPr id="3" name="Title 2">
            <a:extLst>
              <a:ext uri="{FF2B5EF4-FFF2-40B4-BE49-F238E27FC236}">
                <a16:creationId xmlns:a16="http://schemas.microsoft.com/office/drawing/2014/main" id="{4524C2FA-BDA9-4266-BA50-8DF67A1778AA}"/>
              </a:ext>
            </a:extLst>
          </p:cNvPr>
          <p:cNvSpPr>
            <a:spLocks noGrp="1"/>
          </p:cNvSpPr>
          <p:nvPr>
            <p:ph type="title"/>
          </p:nvPr>
        </p:nvSpPr>
        <p:spPr/>
        <p:txBody>
          <a:bodyPr/>
          <a:lstStyle/>
          <a:p>
            <a:r>
              <a:rPr lang="en-US" dirty="0"/>
              <a:t>Models of disability </a:t>
            </a:r>
            <a:endParaRPr lang="en-150" dirty="0"/>
          </a:p>
        </p:txBody>
      </p:sp>
      <p:sp>
        <p:nvSpPr>
          <p:cNvPr id="5" name="TextBox 4">
            <a:extLst>
              <a:ext uri="{FF2B5EF4-FFF2-40B4-BE49-F238E27FC236}">
                <a16:creationId xmlns:a16="http://schemas.microsoft.com/office/drawing/2014/main" id="{B0D7328D-C810-429C-BDCC-D9EDB76B8E87}"/>
              </a:ext>
            </a:extLst>
          </p:cNvPr>
          <p:cNvSpPr txBox="1"/>
          <p:nvPr/>
        </p:nvSpPr>
        <p:spPr>
          <a:xfrm>
            <a:off x="2051720" y="4618216"/>
            <a:ext cx="4392488" cy="246221"/>
          </a:xfrm>
          <a:prstGeom prst="rect">
            <a:avLst/>
          </a:prstGeom>
          <a:noFill/>
        </p:spPr>
        <p:txBody>
          <a:bodyPr wrap="square">
            <a:sp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sz="1000" dirty="0"/>
              <a:t>Sourse: </a:t>
            </a:r>
            <a:r>
              <a:rPr lang="sv-SE" sz="1000" dirty="0">
                <a:hlinkClick r:id="rId3"/>
              </a:rPr>
              <a:t>https://www.disabled-world.com/definitions/disability-models.php</a:t>
            </a:r>
            <a:r>
              <a:rPr lang="sv-SE" sz="1000" dirty="0"/>
              <a:t> </a:t>
            </a:r>
            <a:endParaRPr lang="en-150" sz="1000" dirty="0"/>
          </a:p>
        </p:txBody>
      </p:sp>
    </p:spTree>
    <p:extLst>
      <p:ext uri="{BB962C8B-B14F-4D97-AF65-F5344CB8AC3E}">
        <p14:creationId xmlns:p14="http://schemas.microsoft.com/office/powerpoint/2010/main" val="10673590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1DA297-FBAC-485B-8BA0-960FC0E2997B}"/>
              </a:ext>
            </a:extLst>
          </p:cNvPr>
          <p:cNvPicPr>
            <a:picLocks noGrp="1" noChangeAspect="1"/>
          </p:cNvPicPr>
          <p:nvPr>
            <p:ph sz="quarter" idx="12"/>
          </p:nvPr>
        </p:nvPicPr>
        <p:blipFill rotWithShape="1">
          <a:blip r:embed="rId3"/>
          <a:srcRect t="35070" r="23395" b="17576"/>
          <a:stretch/>
        </p:blipFill>
        <p:spPr>
          <a:xfrm>
            <a:off x="592773" y="1376657"/>
            <a:ext cx="5241323" cy="2707262"/>
          </a:xfrm>
        </p:spPr>
      </p:pic>
      <p:sp>
        <p:nvSpPr>
          <p:cNvPr id="3" name="Title 2">
            <a:extLst>
              <a:ext uri="{FF2B5EF4-FFF2-40B4-BE49-F238E27FC236}">
                <a16:creationId xmlns:a16="http://schemas.microsoft.com/office/drawing/2014/main" id="{F8E1352E-47DF-4C08-9E56-613802BD5B3F}"/>
              </a:ext>
            </a:extLst>
          </p:cNvPr>
          <p:cNvSpPr>
            <a:spLocks noGrp="1"/>
          </p:cNvSpPr>
          <p:nvPr>
            <p:ph type="title"/>
          </p:nvPr>
        </p:nvSpPr>
        <p:spPr/>
        <p:txBody>
          <a:bodyPr/>
          <a:lstStyle/>
          <a:p>
            <a:r>
              <a:rPr lang="en-150" b="0" dirty="0"/>
              <a:t>The good, the bad,... And </a:t>
            </a:r>
            <a:r>
              <a:rPr lang="en-150" dirty="0"/>
              <a:t>THE EVIL</a:t>
            </a:r>
          </a:p>
        </p:txBody>
      </p:sp>
      <p:pic>
        <p:nvPicPr>
          <p:cNvPr id="3074" name="Picture 2">
            <a:extLst>
              <a:ext uri="{FF2B5EF4-FFF2-40B4-BE49-F238E27FC236}">
                <a16:creationId xmlns:a16="http://schemas.microsoft.com/office/drawing/2014/main" id="{090DE67D-F475-4181-B45E-B29D9548EF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547" r="55989" b="16544"/>
          <a:stretch/>
        </p:blipFill>
        <p:spPr bwMode="auto">
          <a:xfrm>
            <a:off x="5247707" y="1376657"/>
            <a:ext cx="3788789" cy="343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0006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C88F6-CEB8-414B-B688-CF298F938145}"/>
              </a:ext>
            </a:extLst>
          </p:cNvPr>
          <p:cNvSpPr>
            <a:spLocks noGrp="1"/>
          </p:cNvSpPr>
          <p:nvPr>
            <p:ph sz="quarter" idx="12"/>
          </p:nvPr>
        </p:nvSpPr>
        <p:spPr>
          <a:xfrm>
            <a:off x="684001" y="1440000"/>
            <a:ext cx="6480287" cy="2939990"/>
          </a:xfrm>
        </p:spPr>
        <p:txBody>
          <a:bodyPr>
            <a:normAutofit/>
          </a:bodyPr>
          <a:lstStyle/>
          <a:p>
            <a:pPr marL="0" indent="0">
              <a:buNone/>
            </a:pPr>
            <a:r>
              <a:rPr lang="en-US" sz="2500" b="0" i="0" dirty="0">
                <a:solidFill>
                  <a:srgbClr val="3C4245"/>
                </a:solidFill>
                <a:effectLst/>
                <a:latin typeface="Arial" panose="020B0604020202020204" pitchFamily="34" charset="0"/>
              </a:rPr>
              <a:t>Disability refers to the interaction between individuals with a health condition and personal and environmental factors</a:t>
            </a:r>
            <a:endParaRPr lang="en-150" sz="2500" dirty="0"/>
          </a:p>
        </p:txBody>
      </p:sp>
      <p:sp>
        <p:nvSpPr>
          <p:cNvPr id="3" name="Title 2">
            <a:extLst>
              <a:ext uri="{FF2B5EF4-FFF2-40B4-BE49-F238E27FC236}">
                <a16:creationId xmlns:a16="http://schemas.microsoft.com/office/drawing/2014/main" id="{223F1AD8-9B65-4ADF-B905-96F782C611F5}"/>
              </a:ext>
            </a:extLst>
          </p:cNvPr>
          <p:cNvSpPr>
            <a:spLocks noGrp="1"/>
          </p:cNvSpPr>
          <p:nvPr>
            <p:ph type="title"/>
          </p:nvPr>
        </p:nvSpPr>
        <p:spPr/>
        <p:txBody>
          <a:bodyPr/>
          <a:lstStyle/>
          <a:p>
            <a:r>
              <a:rPr lang="en-US" dirty="0"/>
              <a:t>World Health Organization</a:t>
            </a:r>
            <a:endParaRPr lang="en-150" dirty="0"/>
          </a:p>
        </p:txBody>
      </p:sp>
      <p:sp>
        <p:nvSpPr>
          <p:cNvPr id="5" name="TextBox 4">
            <a:extLst>
              <a:ext uri="{FF2B5EF4-FFF2-40B4-BE49-F238E27FC236}">
                <a16:creationId xmlns:a16="http://schemas.microsoft.com/office/drawing/2014/main" id="{42AFB621-D745-404D-8C54-11F4CC00296B}"/>
              </a:ext>
            </a:extLst>
          </p:cNvPr>
          <p:cNvSpPr txBox="1"/>
          <p:nvPr/>
        </p:nvSpPr>
        <p:spPr>
          <a:xfrm>
            <a:off x="539552" y="4500362"/>
            <a:ext cx="4615542" cy="246221"/>
          </a:xfrm>
          <a:prstGeom prst="rect">
            <a:avLst/>
          </a:prstGeom>
          <a:noFill/>
        </p:spPr>
        <p:txBody>
          <a:bodyPr wrap="square">
            <a:spAutoFit/>
          </a:bodyPr>
          <a:lstStyle/>
          <a:p>
            <a:r>
              <a:rPr lang="sv-SE" sz="1000" dirty="0"/>
              <a:t>Sourse: </a:t>
            </a:r>
            <a:r>
              <a:rPr lang="sv-SE" sz="1000" dirty="0">
                <a:hlinkClick r:id="rId3"/>
              </a:rPr>
              <a:t>https://www.who.int/news-room/fact-sheets/detail/disability-and-health</a:t>
            </a:r>
            <a:r>
              <a:rPr lang="sv-SE" sz="1000" dirty="0"/>
              <a:t> </a:t>
            </a:r>
            <a:endParaRPr lang="en-150" sz="1000" dirty="0"/>
          </a:p>
        </p:txBody>
      </p:sp>
    </p:spTree>
    <p:extLst>
      <p:ext uri="{BB962C8B-B14F-4D97-AF65-F5344CB8AC3E}">
        <p14:creationId xmlns:p14="http://schemas.microsoft.com/office/powerpoint/2010/main" val="11489377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DeafSpace Documentary">
            <a:hlinkClick r:id="" action="ppaction://media"/>
            <a:extLst>
              <a:ext uri="{FF2B5EF4-FFF2-40B4-BE49-F238E27FC236}">
                <a16:creationId xmlns:a16="http://schemas.microsoft.com/office/drawing/2014/main" id="{D3AE980A-92D6-4828-9EF4-03B371457A55}"/>
              </a:ext>
            </a:extLst>
          </p:cNvPr>
          <p:cNvPicPr>
            <a:picLocks noGrp="1" noRot="1" noChangeAspect="1"/>
          </p:cNvPicPr>
          <p:nvPr>
            <p:ph sz="quarter" idx="12"/>
            <a:videoFile r:link="rId1"/>
          </p:nvPr>
        </p:nvPicPr>
        <p:blipFill>
          <a:blip r:embed="rId4"/>
          <a:stretch>
            <a:fillRect/>
          </a:stretch>
        </p:blipFill>
        <p:spPr>
          <a:xfrm>
            <a:off x="1547986" y="1223019"/>
            <a:ext cx="6048027" cy="3416481"/>
          </a:xfrm>
          <a:prstGeom prst="rect">
            <a:avLst/>
          </a:prstGeom>
        </p:spPr>
      </p:pic>
      <p:sp>
        <p:nvSpPr>
          <p:cNvPr id="4" name="Title 3">
            <a:extLst>
              <a:ext uri="{FF2B5EF4-FFF2-40B4-BE49-F238E27FC236}">
                <a16:creationId xmlns:a16="http://schemas.microsoft.com/office/drawing/2014/main" id="{E98EE44C-53D1-4115-B75F-DB011740EBF0}"/>
              </a:ext>
            </a:extLst>
          </p:cNvPr>
          <p:cNvSpPr>
            <a:spLocks noGrp="1"/>
          </p:cNvSpPr>
          <p:nvPr>
            <p:ph type="title"/>
          </p:nvPr>
        </p:nvSpPr>
        <p:spPr/>
        <p:txBody>
          <a:bodyPr/>
          <a:lstStyle/>
          <a:p>
            <a:r>
              <a:rPr lang="en-150" dirty="0"/>
              <a:t>Identity: </a:t>
            </a:r>
            <a:r>
              <a:rPr lang="en-US" dirty="0"/>
              <a:t>Everyone Here Spoke Sign Language…</a:t>
            </a:r>
            <a:endParaRPr lang="en-150" dirty="0"/>
          </a:p>
        </p:txBody>
      </p:sp>
    </p:spTree>
    <p:extLst>
      <p:ext uri="{BB962C8B-B14F-4D97-AF65-F5344CB8AC3E}">
        <p14:creationId xmlns:p14="http://schemas.microsoft.com/office/powerpoint/2010/main" val="37967272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2AFA4-1EF7-43E9-ABB9-EF1DB2144D7F}"/>
              </a:ext>
            </a:extLst>
          </p:cNvPr>
          <p:cNvSpPr>
            <a:spLocks noGrp="1"/>
          </p:cNvSpPr>
          <p:nvPr>
            <p:ph type="body" sz="quarter" idx="14"/>
          </p:nvPr>
        </p:nvSpPr>
        <p:spPr>
          <a:xfrm>
            <a:off x="565152" y="363114"/>
            <a:ext cx="7960764" cy="681610"/>
          </a:xfrm>
        </p:spPr>
        <p:txBody>
          <a:bodyPr/>
          <a:lstStyle/>
          <a:p>
            <a:r>
              <a:rPr lang="sv-SE" dirty="0"/>
              <a:t>Thinking excersise</a:t>
            </a:r>
            <a:endParaRPr lang="en-150" dirty="0"/>
          </a:p>
        </p:txBody>
      </p:sp>
      <p:pic>
        <p:nvPicPr>
          <p:cNvPr id="11266" name="Picture 2" descr="Exploding Head Emoji 🤯 (JoyPixels 3.1) | MeTee T-Shirt">
            <a:extLst>
              <a:ext uri="{FF2B5EF4-FFF2-40B4-BE49-F238E27FC236}">
                <a16:creationId xmlns:a16="http://schemas.microsoft.com/office/drawing/2014/main" id="{469162EF-6A8A-401E-8778-FD6F072D6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15766"/>
            <a:ext cx="1846608" cy="1846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D8989AA9-B710-4856-81A0-5078F9F307E5}"/>
              </a:ext>
            </a:extLst>
          </p:cNvPr>
          <p:cNvSpPr txBox="1">
            <a:spLocks/>
          </p:cNvSpPr>
          <p:nvPr/>
        </p:nvSpPr>
        <p:spPr>
          <a:xfrm>
            <a:off x="3131839" y="1131590"/>
            <a:ext cx="5394077" cy="3240360"/>
          </a:xfrm>
          <a:prstGeom prst="rect">
            <a:avLst/>
          </a:prstGeom>
        </p:spPr>
        <p:txBody>
          <a:bodyPr vert="horz" lIns="0" tIns="0" rIns="0" bIns="0" rtlCol="0">
            <a:noAutofit/>
          </a:bodyPr>
          <a:lstStyle>
            <a:lvl1pPr marL="0" indent="0" algn="ctr" defTabSz="457200" rtl="0" eaLnBrk="1" fontAlgn="base" hangingPunct="1">
              <a:lnSpc>
                <a:spcPct val="110000"/>
              </a:lnSpc>
              <a:spcBef>
                <a:spcPts val="800"/>
              </a:spcBef>
              <a:spcAft>
                <a:spcPct val="0"/>
              </a:spcAft>
              <a:buFont typeface="Arial" charset="0"/>
              <a:buNone/>
              <a:defRPr lang="sv-SE" sz="2400" b="0" i="0" kern="1200">
                <a:solidFill>
                  <a:schemeClr val="tx1">
                    <a:lumMod val="75000"/>
                    <a:lumOff val="25000"/>
                  </a:schemeClr>
                </a:solidFill>
                <a:latin typeface="Arial Narrow" panose="020B0604020202020204" pitchFamily="34" charset="0"/>
                <a:ea typeface="ＭＳ Ｐゴシック" pitchFamily="-65" charset="-128"/>
                <a:cs typeface="Arial Narrow" panose="020B0604020202020204" pitchFamily="34" charset="0"/>
              </a:defRPr>
            </a:lvl1pPr>
            <a:lvl2pPr marL="501750" indent="-285750" algn="l" defTabSz="457200" rtl="0" eaLnBrk="1" fontAlgn="base" hangingPunct="1">
              <a:lnSpc>
                <a:spcPct val="100000"/>
              </a:lnSpc>
              <a:spcBef>
                <a:spcPts val="200"/>
              </a:spcBef>
              <a:spcAft>
                <a:spcPts val="300"/>
              </a:spcAft>
              <a:buFont typeface="Arial" panose="020B0604020202020204" pitchFamily="34" charset="0"/>
              <a:buChar char="–"/>
              <a:defRPr lang="sv-SE" sz="1600" kern="1200" baseline="0" dirty="0" smtClean="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2pPr>
            <a:lvl3pPr marL="717750" indent="-285750" algn="l" defTabSz="457200" rtl="0" eaLnBrk="1" fontAlgn="base" hangingPunct="1">
              <a:spcBef>
                <a:spcPts val="0"/>
              </a:spcBef>
              <a:spcAft>
                <a:spcPts val="300"/>
              </a:spcAft>
              <a:buFont typeface="Wingdings" panose="05000000000000000000" pitchFamily="2" charset="2"/>
              <a:buChar char="§"/>
              <a:defRPr lang="sv-SE" sz="1600" kern="1200" dirty="0" smtClean="0">
                <a:solidFill>
                  <a:schemeClr val="tx1">
                    <a:lumMod val="75000"/>
                    <a:lumOff val="25000"/>
                  </a:schemeClr>
                </a:solidFill>
                <a:latin typeface="Arial" panose="020B0604020202020204" pitchFamily="34" charset="0"/>
                <a:ea typeface="ＭＳ Ｐゴシック" charset="0"/>
                <a:cs typeface="Arial" panose="020B0604020202020204" pitchFamily="34" charset="0"/>
              </a:defRPr>
            </a:lvl3pPr>
            <a:lvl4pPr marL="933750" indent="-285750" algn="l" defTabSz="457200" rtl="0" eaLnBrk="1" fontAlgn="base" hangingPunct="1">
              <a:spcBef>
                <a:spcPts val="0"/>
              </a:spcBef>
              <a:spcAft>
                <a:spcPts val="300"/>
              </a:spcAft>
              <a:buFont typeface="Arial" panose="020B0604020202020204" pitchFamily="34" charset="0"/>
              <a:buChar char="•"/>
              <a:defRPr lang="sv-SE" sz="1600" kern="1200" baseline="0" dirty="0" smtClean="0">
                <a:solidFill>
                  <a:schemeClr val="tx1">
                    <a:lumMod val="75000"/>
                    <a:lumOff val="25000"/>
                  </a:schemeClr>
                </a:solidFill>
                <a:latin typeface="Arial" panose="020B0604020202020204" pitchFamily="34" charset="0"/>
                <a:ea typeface="Helvetica" charset="0"/>
                <a:cs typeface="Arial" panose="020B0604020202020204" pitchFamily="34" charset="0"/>
              </a:defRPr>
            </a:lvl4pPr>
            <a:lvl5pPr marL="1149750" indent="-285750" algn="l" defTabSz="457200" rtl="0" eaLnBrk="1" fontAlgn="base" hangingPunct="1">
              <a:spcBef>
                <a:spcPts val="0"/>
              </a:spcBef>
              <a:spcAft>
                <a:spcPct val="0"/>
              </a:spcAft>
              <a:buFont typeface="Arial" panose="020B0604020202020204" pitchFamily="34" charset="0"/>
              <a:buChar char="–"/>
              <a:defRPr lang="sv-SE" sz="1600" kern="1200" dirty="0">
                <a:solidFill>
                  <a:schemeClr val="tx1">
                    <a:lumMod val="75000"/>
                    <a:lumOff val="25000"/>
                  </a:schemeClr>
                </a:solidFill>
                <a:latin typeface="Arial" panose="020B0604020202020204" pitchFamily="34" charset="0"/>
                <a:ea typeface="Helvetica" charset="0"/>
                <a:cs typeface="Arial" panose="020B0604020202020204" pitchFamily="34" charset="0"/>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l">
              <a:buFont typeface="+mj-lt"/>
              <a:buAutoNum type="arabicPeriod"/>
            </a:pPr>
            <a:r>
              <a:rPr lang="en-US" sz="2500" dirty="0"/>
              <a:t>What did you find interesting from this part of the presentation?</a:t>
            </a:r>
          </a:p>
          <a:p>
            <a:pPr marL="457200" indent="-457200" algn="l">
              <a:buFont typeface="+mj-lt"/>
              <a:buAutoNum type="arabicPeriod"/>
            </a:pPr>
            <a:r>
              <a:rPr lang="en-US" sz="2500" dirty="0"/>
              <a:t>What did you have hard time to perceive?</a:t>
            </a:r>
            <a:r>
              <a:rPr lang="en-150" sz="2500" dirty="0"/>
              <a:t> </a:t>
            </a:r>
            <a:r>
              <a:rPr lang="en-US" sz="2500" dirty="0"/>
              <a:t>Why do you think you have hard time to perceive it?</a:t>
            </a:r>
            <a:endParaRPr lang="en-150" sz="2500" dirty="0"/>
          </a:p>
          <a:p>
            <a:pPr marL="457200" indent="-457200" algn="l">
              <a:buFont typeface="+mj-lt"/>
              <a:buAutoNum type="arabicPeriod"/>
            </a:pPr>
            <a:r>
              <a:rPr lang="en-150" sz="2500" dirty="0"/>
              <a:t>What is the risk with AI and learning algorithms?</a:t>
            </a:r>
          </a:p>
        </p:txBody>
      </p:sp>
      <p:pic>
        <p:nvPicPr>
          <p:cNvPr id="3" name="Online Media 2" title="3 Minute Timer">
            <a:hlinkClick r:id="" action="ppaction://media"/>
            <a:extLst>
              <a:ext uri="{FF2B5EF4-FFF2-40B4-BE49-F238E27FC236}">
                <a16:creationId xmlns:a16="http://schemas.microsoft.com/office/drawing/2014/main" id="{ADFDAA7E-08B4-4105-A820-EBA908FF0F68}"/>
              </a:ext>
            </a:extLst>
          </p:cNvPr>
          <p:cNvPicPr>
            <a:picLocks noRot="1" noChangeAspect="1"/>
          </p:cNvPicPr>
          <p:nvPr>
            <a:videoFile r:link="rId1"/>
          </p:nvPr>
        </p:nvPicPr>
        <p:blipFill>
          <a:blip r:embed="rId4"/>
          <a:stretch>
            <a:fillRect/>
          </a:stretch>
        </p:blipFill>
        <p:spPr>
          <a:xfrm>
            <a:off x="129517" y="843558"/>
            <a:ext cx="2878027" cy="1626085"/>
          </a:xfrm>
          <a:prstGeom prst="rect">
            <a:avLst/>
          </a:prstGeom>
        </p:spPr>
      </p:pic>
    </p:spTree>
    <p:extLst>
      <p:ext uri="{BB962C8B-B14F-4D97-AF65-F5344CB8AC3E}">
        <p14:creationId xmlns:p14="http://schemas.microsoft.com/office/powerpoint/2010/main" val="15023023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3"/>
                </p:tgtEl>
              </p:cMediaNode>
            </p:vide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3"/>
                                        </p:tgtEl>
                                      </p:cBhvr>
                                    </p:cmd>
                                  </p:childTnLst>
                                </p:cTn>
                              </p:par>
                            </p:childTnLst>
                          </p:cTn>
                        </p:par>
                      </p:childTnLst>
                    </p:cTn>
                  </p:par>
                </p:childTnLst>
              </p:cTn>
              <p:nextCondLst>
                <p:cond evt="onClick" delay="0">
                  <p:tgtEl>
                    <p:spTgt spid="3"/>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Universal design for inclusive web and mobile experiences - Justinmind">
            <a:extLst>
              <a:ext uri="{FF2B5EF4-FFF2-40B4-BE49-F238E27FC236}">
                <a16:creationId xmlns:a16="http://schemas.microsoft.com/office/drawing/2014/main" id="{8681360E-0DE1-40EB-86A4-C2B6F268F2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34" r="1" b="8744"/>
          <a:stretch/>
        </p:blipFill>
        <p:spPr bwMode="auto">
          <a:xfrm>
            <a:off x="684001" y="1440000"/>
            <a:ext cx="6408279" cy="29399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00861C3-B10C-4083-8833-0A1D2A21D200}"/>
              </a:ext>
            </a:extLst>
          </p:cNvPr>
          <p:cNvSpPr>
            <a:spLocks noGrp="1"/>
          </p:cNvSpPr>
          <p:nvPr>
            <p:ph type="title"/>
          </p:nvPr>
        </p:nvSpPr>
        <p:spPr>
          <a:xfrm>
            <a:off x="684000" y="504000"/>
            <a:ext cx="7831350" cy="569407"/>
          </a:xfrm>
        </p:spPr>
        <p:txBody>
          <a:bodyPr wrap="square" anchor="t">
            <a:normAutofit/>
          </a:bodyPr>
          <a:lstStyle/>
          <a:p>
            <a:r>
              <a:rPr lang="en-US" dirty="0"/>
              <a:t>Universal and inclusive design</a:t>
            </a:r>
            <a:endParaRPr lang="en-150" dirty="0"/>
          </a:p>
        </p:txBody>
      </p:sp>
      <p:sp>
        <p:nvSpPr>
          <p:cNvPr id="5" name="TextBox 4">
            <a:extLst>
              <a:ext uri="{FF2B5EF4-FFF2-40B4-BE49-F238E27FC236}">
                <a16:creationId xmlns:a16="http://schemas.microsoft.com/office/drawing/2014/main" id="{D7AF2C21-5C34-47A0-9EB5-51D61A9340F1}"/>
              </a:ext>
            </a:extLst>
          </p:cNvPr>
          <p:cNvSpPr txBox="1"/>
          <p:nvPr/>
        </p:nvSpPr>
        <p:spPr>
          <a:xfrm>
            <a:off x="665669" y="4390407"/>
            <a:ext cx="6930667" cy="400110"/>
          </a:xfrm>
          <a:prstGeom prst="rect">
            <a:avLst/>
          </a:prstGeom>
          <a:noFill/>
        </p:spPr>
        <p:txBody>
          <a:bodyPr wrap="square">
            <a:spAutoFit/>
          </a:bodyPr>
          <a:lstStyle/>
          <a:p>
            <a:r>
              <a:rPr lang="sv-SE" sz="1000" dirty="0"/>
              <a:t>Picture taken by inner sydney voice: making neighborhoods accessible though universal design  </a:t>
            </a:r>
            <a:br>
              <a:rPr lang="sv-SE" sz="1000" dirty="0"/>
            </a:br>
            <a:r>
              <a:rPr lang="LID4096" sz="1000" dirty="0">
                <a:hlinkClick r:id="rId4"/>
              </a:rPr>
              <a:t>https://innersydneyvoice.org.au/our-resources/resources-waterloo-community-capacity-building-project/universal-design/</a:t>
            </a:r>
            <a:r>
              <a:rPr lang="sv-SE" sz="1000" dirty="0"/>
              <a:t> </a:t>
            </a:r>
            <a:endParaRPr lang="LID4096" sz="1000" dirty="0"/>
          </a:p>
        </p:txBody>
      </p:sp>
    </p:spTree>
    <p:extLst>
      <p:ext uri="{BB962C8B-B14F-4D97-AF65-F5344CB8AC3E}">
        <p14:creationId xmlns:p14="http://schemas.microsoft.com/office/powerpoint/2010/main" val="233755977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children sitting around a fire&#10;&#10;Description automatically generated with low confidence">
            <a:extLst>
              <a:ext uri="{FF2B5EF4-FFF2-40B4-BE49-F238E27FC236}">
                <a16:creationId xmlns:a16="http://schemas.microsoft.com/office/drawing/2014/main" id="{DA35F531-E5A0-405B-A62A-FF4A5FFAD5C4}"/>
              </a:ext>
            </a:extLst>
          </p:cNvPr>
          <p:cNvPicPr>
            <a:picLocks noGrp="1" noChangeAspect="1"/>
          </p:cNvPicPr>
          <p:nvPr>
            <p:ph sz="quarter" idx="12"/>
          </p:nvPr>
        </p:nvPicPr>
        <p:blipFill rotWithShape="1">
          <a:blip r:embed="rId3"/>
          <a:srcRect l="5505" r="8156" b="8575"/>
          <a:stretch/>
        </p:blipFill>
        <p:spPr>
          <a:xfrm>
            <a:off x="4644002" y="1423976"/>
            <a:ext cx="3600406" cy="2687759"/>
          </a:xfrm>
          <a:prstGeom prst="rect">
            <a:avLst/>
          </a:prstGeom>
          <a:noFill/>
        </p:spPr>
      </p:pic>
      <p:sp>
        <p:nvSpPr>
          <p:cNvPr id="3" name="Title 2">
            <a:extLst>
              <a:ext uri="{FF2B5EF4-FFF2-40B4-BE49-F238E27FC236}">
                <a16:creationId xmlns:a16="http://schemas.microsoft.com/office/drawing/2014/main" id="{E2C4511B-B421-4F0C-8F2B-31460FB1B87E}"/>
              </a:ext>
            </a:extLst>
          </p:cNvPr>
          <p:cNvSpPr>
            <a:spLocks noGrp="1"/>
          </p:cNvSpPr>
          <p:nvPr>
            <p:ph type="title"/>
          </p:nvPr>
        </p:nvSpPr>
        <p:spPr>
          <a:xfrm>
            <a:off x="684000" y="504000"/>
            <a:ext cx="7831350" cy="569407"/>
          </a:xfrm>
        </p:spPr>
        <p:txBody>
          <a:bodyPr wrap="square" anchor="t">
            <a:normAutofit/>
          </a:bodyPr>
          <a:lstStyle/>
          <a:p>
            <a:r>
              <a:rPr lang="en-US" dirty="0"/>
              <a:t>When the “other” is the designer </a:t>
            </a:r>
            <a:endParaRPr lang="en-150" dirty="0"/>
          </a:p>
        </p:txBody>
      </p:sp>
      <p:sp>
        <p:nvSpPr>
          <p:cNvPr id="6" name="TextBox 5">
            <a:extLst>
              <a:ext uri="{FF2B5EF4-FFF2-40B4-BE49-F238E27FC236}">
                <a16:creationId xmlns:a16="http://schemas.microsoft.com/office/drawing/2014/main" id="{AAF63ECC-AEAA-47CE-81EA-BCEE1799999C}"/>
              </a:ext>
            </a:extLst>
          </p:cNvPr>
          <p:cNvSpPr txBox="1"/>
          <p:nvPr/>
        </p:nvSpPr>
        <p:spPr>
          <a:xfrm>
            <a:off x="4572000" y="4117410"/>
            <a:ext cx="3860325" cy="553998"/>
          </a:xfrm>
          <a:prstGeom prst="rect">
            <a:avLst/>
          </a:prstGeom>
          <a:noFill/>
        </p:spPr>
        <p:txBody>
          <a:bodyPr wrap="square">
            <a:spAutoFit/>
          </a:bodyPr>
          <a:lstStyle/>
          <a:p>
            <a:r>
              <a:rPr lang="en-GB" sz="1000" dirty="0"/>
              <a:t>Picture taken by Unlocking kitchens empowering girls and fighting climate change by </a:t>
            </a:r>
            <a:r>
              <a:rPr lang="en-GB" sz="1000" dirty="0" err="1"/>
              <a:t>Stéphanie</a:t>
            </a:r>
            <a:r>
              <a:rPr lang="en-GB" sz="1000" dirty="0"/>
              <a:t> Fonseca Johann </a:t>
            </a:r>
            <a:r>
              <a:rPr lang="LID4096" sz="1000" dirty="0">
                <a:hlinkClick r:id="rId4"/>
              </a:rPr>
              <a:t>https://blog-isige.minesparis.psl.eu/2020/09/25/unchocking-kitchens/</a:t>
            </a:r>
            <a:r>
              <a:rPr lang="en-GB" sz="1000" dirty="0"/>
              <a:t> </a:t>
            </a:r>
            <a:endParaRPr lang="LID4096" sz="1000" dirty="0"/>
          </a:p>
        </p:txBody>
      </p:sp>
      <p:pic>
        <p:nvPicPr>
          <p:cNvPr id="6148" name="Picture 4">
            <a:extLst>
              <a:ext uri="{FF2B5EF4-FFF2-40B4-BE49-F238E27FC236}">
                <a16:creationId xmlns:a16="http://schemas.microsoft.com/office/drawing/2014/main" id="{7B0A0B75-15CA-43C1-8A1C-AC76F6DB41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89" r="12062"/>
          <a:stretch/>
        </p:blipFill>
        <p:spPr bwMode="auto">
          <a:xfrm>
            <a:off x="654307" y="1423975"/>
            <a:ext cx="3816000" cy="26877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E2EB557-75F4-4C37-AA23-1CB37CB0AFE5}"/>
              </a:ext>
            </a:extLst>
          </p:cNvPr>
          <p:cNvSpPr txBox="1"/>
          <p:nvPr/>
        </p:nvSpPr>
        <p:spPr>
          <a:xfrm>
            <a:off x="658102" y="4187864"/>
            <a:ext cx="3816000" cy="400110"/>
          </a:xfrm>
          <a:prstGeom prst="rect">
            <a:avLst/>
          </a:prstGeom>
          <a:noFill/>
        </p:spPr>
        <p:txBody>
          <a:bodyPr wrap="square">
            <a:spAutoFit/>
          </a:bodyPr>
          <a:lstStyle/>
          <a:p>
            <a:r>
              <a:rPr lang="en-GB" sz="1000" dirty="0"/>
              <a:t>Picture taken from Public Health Post: It’s a crush test, dummy</a:t>
            </a:r>
            <a:br>
              <a:rPr lang="en-GB" sz="1000" dirty="0"/>
            </a:br>
            <a:r>
              <a:rPr lang="LID4096" sz="1000" dirty="0">
                <a:hlinkClick r:id="rId6"/>
              </a:rPr>
              <a:t>https://www.publichealthpost.org/research/its-the-crash-dummy/</a:t>
            </a:r>
            <a:r>
              <a:rPr lang="en-GB" sz="1000" dirty="0"/>
              <a:t> </a:t>
            </a:r>
            <a:endParaRPr lang="LID4096" sz="1000" dirty="0"/>
          </a:p>
        </p:txBody>
      </p:sp>
    </p:spTree>
    <p:extLst>
      <p:ext uri="{BB962C8B-B14F-4D97-AF65-F5344CB8AC3E}">
        <p14:creationId xmlns:p14="http://schemas.microsoft.com/office/powerpoint/2010/main" val="7829394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75183D-E758-4FCB-B41D-272A2C0D340D}"/>
              </a:ext>
            </a:extLst>
          </p:cNvPr>
          <p:cNvSpPr>
            <a:spLocks noGrp="1"/>
          </p:cNvSpPr>
          <p:nvPr>
            <p:ph sz="quarter" idx="12"/>
          </p:nvPr>
        </p:nvSpPr>
        <p:spPr/>
        <p:txBody>
          <a:bodyPr/>
          <a:lstStyle/>
          <a:p>
            <a:r>
              <a:rPr lang="en-US" dirty="0"/>
              <a:t>What we lose if we are unable to include diversity </a:t>
            </a:r>
          </a:p>
          <a:p>
            <a:r>
              <a:rPr lang="en-US" dirty="0"/>
              <a:t>Experience of life</a:t>
            </a:r>
            <a:endParaRPr lang="en-150" dirty="0"/>
          </a:p>
        </p:txBody>
      </p:sp>
      <p:sp>
        <p:nvSpPr>
          <p:cNvPr id="3" name="Title 2">
            <a:extLst>
              <a:ext uri="{FF2B5EF4-FFF2-40B4-BE49-F238E27FC236}">
                <a16:creationId xmlns:a16="http://schemas.microsoft.com/office/drawing/2014/main" id="{C9EBC43E-99D6-402F-8655-87FA7AF2AC71}"/>
              </a:ext>
            </a:extLst>
          </p:cNvPr>
          <p:cNvSpPr>
            <a:spLocks noGrp="1"/>
          </p:cNvSpPr>
          <p:nvPr>
            <p:ph type="title"/>
          </p:nvPr>
        </p:nvSpPr>
        <p:spPr/>
        <p:txBody>
          <a:bodyPr/>
          <a:lstStyle/>
          <a:p>
            <a:r>
              <a:rPr lang="en-US" dirty="0"/>
              <a:t>World experience </a:t>
            </a:r>
            <a:r>
              <a:rPr lang="en-150" dirty="0"/>
              <a:t>/ </a:t>
            </a:r>
            <a:r>
              <a:rPr lang="en-US" dirty="0"/>
              <a:t>body experience </a:t>
            </a:r>
            <a:endParaRPr lang="en-150" dirty="0"/>
          </a:p>
        </p:txBody>
      </p:sp>
      <p:pic>
        <p:nvPicPr>
          <p:cNvPr id="7" name="Picture 6">
            <a:extLst>
              <a:ext uri="{FF2B5EF4-FFF2-40B4-BE49-F238E27FC236}">
                <a16:creationId xmlns:a16="http://schemas.microsoft.com/office/drawing/2014/main" id="{9D326504-D903-406B-B735-16BEBAFBB7C9}"/>
              </a:ext>
            </a:extLst>
          </p:cNvPr>
          <p:cNvPicPr>
            <a:picLocks noChangeAspect="1"/>
          </p:cNvPicPr>
          <p:nvPr/>
        </p:nvPicPr>
        <p:blipFill>
          <a:blip r:embed="rId4"/>
          <a:stretch>
            <a:fillRect/>
          </a:stretch>
        </p:blipFill>
        <p:spPr>
          <a:xfrm>
            <a:off x="684001" y="2186687"/>
            <a:ext cx="2485109" cy="2499330"/>
          </a:xfrm>
          <a:prstGeom prst="rect">
            <a:avLst/>
          </a:prstGeom>
        </p:spPr>
      </p:pic>
      <p:sp>
        <p:nvSpPr>
          <p:cNvPr id="9" name="TextBox 8">
            <a:extLst>
              <a:ext uri="{FF2B5EF4-FFF2-40B4-BE49-F238E27FC236}">
                <a16:creationId xmlns:a16="http://schemas.microsoft.com/office/drawing/2014/main" id="{91E2D189-97DA-4EC1-A1C1-4B56CC601A54}"/>
              </a:ext>
            </a:extLst>
          </p:cNvPr>
          <p:cNvSpPr txBox="1"/>
          <p:nvPr/>
        </p:nvSpPr>
        <p:spPr>
          <a:xfrm>
            <a:off x="611560" y="4641009"/>
            <a:ext cx="5039522" cy="246221"/>
          </a:xfrm>
          <a:prstGeom prst="rect">
            <a:avLst/>
          </a:prstGeom>
          <a:noFill/>
        </p:spPr>
        <p:txBody>
          <a:bodyPr wrap="square">
            <a:spAutoFit/>
          </a:bodyPr>
          <a:lstStyle/>
          <a:p>
            <a:r>
              <a:rPr lang="sv-SE" sz="1000" dirty="0"/>
              <a:t>Picture taken by </a:t>
            </a:r>
            <a:r>
              <a:rPr lang="sv-SE" sz="1000" dirty="0">
                <a:hlinkClick r:id="rId5"/>
              </a:rPr>
              <a:t>https://www.gallaudet.edu/campus-design-and-planning/deafspace/</a:t>
            </a:r>
            <a:r>
              <a:rPr lang="sv-SE" sz="1000" dirty="0"/>
              <a:t> </a:t>
            </a:r>
          </a:p>
        </p:txBody>
      </p:sp>
      <p:pic>
        <p:nvPicPr>
          <p:cNvPr id="4" name="Online Media 3" title="DeafSpace Documentary">
            <a:hlinkClick r:id="" action="ppaction://media"/>
            <a:extLst>
              <a:ext uri="{FF2B5EF4-FFF2-40B4-BE49-F238E27FC236}">
                <a16:creationId xmlns:a16="http://schemas.microsoft.com/office/drawing/2014/main" id="{3A6828C5-C922-4380-B126-19BB1AC09086}"/>
              </a:ext>
            </a:extLst>
          </p:cNvPr>
          <p:cNvPicPr>
            <a:picLocks noRot="1" noChangeAspect="1"/>
          </p:cNvPicPr>
          <p:nvPr>
            <a:videoFile r:link="rId1"/>
          </p:nvPr>
        </p:nvPicPr>
        <p:blipFill>
          <a:blip r:embed="rId6"/>
          <a:stretch>
            <a:fillRect/>
          </a:stretch>
        </p:blipFill>
        <p:spPr>
          <a:xfrm>
            <a:off x="3888140" y="1826855"/>
            <a:ext cx="5039522" cy="2847330"/>
          </a:xfrm>
          <a:prstGeom prst="rect">
            <a:avLst/>
          </a:prstGeom>
        </p:spPr>
      </p:pic>
    </p:spTree>
    <p:extLst>
      <p:ext uri="{BB962C8B-B14F-4D97-AF65-F5344CB8AC3E}">
        <p14:creationId xmlns:p14="http://schemas.microsoft.com/office/powerpoint/2010/main" val="38480570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ECEF9-A7BB-4725-8071-A124EDCFAC37}"/>
              </a:ext>
            </a:extLst>
          </p:cNvPr>
          <p:cNvSpPr>
            <a:spLocks noGrp="1"/>
          </p:cNvSpPr>
          <p:nvPr>
            <p:ph type="title"/>
          </p:nvPr>
        </p:nvSpPr>
        <p:spPr/>
        <p:txBody>
          <a:bodyPr/>
          <a:lstStyle/>
          <a:p>
            <a:r>
              <a:rPr lang="en-US" dirty="0"/>
              <a:t>Empathy: In an out approach for designer’s blind spots</a:t>
            </a:r>
            <a:endParaRPr lang="en-150" dirty="0"/>
          </a:p>
        </p:txBody>
      </p:sp>
      <p:pic>
        <p:nvPicPr>
          <p:cNvPr id="5" name="Picture 4">
            <a:extLst>
              <a:ext uri="{FF2B5EF4-FFF2-40B4-BE49-F238E27FC236}">
                <a16:creationId xmlns:a16="http://schemas.microsoft.com/office/drawing/2014/main" id="{3B6FCD65-0E91-4E31-9C72-6860C2B48234}"/>
              </a:ext>
            </a:extLst>
          </p:cNvPr>
          <p:cNvPicPr>
            <a:picLocks noChangeAspect="1"/>
          </p:cNvPicPr>
          <p:nvPr/>
        </p:nvPicPr>
        <p:blipFill rotWithShape="1">
          <a:blip r:embed="rId3"/>
          <a:srcRect b="50000"/>
          <a:stretch/>
        </p:blipFill>
        <p:spPr>
          <a:xfrm>
            <a:off x="3441774" y="888214"/>
            <a:ext cx="2851113" cy="3936479"/>
          </a:xfrm>
          <a:prstGeom prst="rect">
            <a:avLst/>
          </a:prstGeom>
        </p:spPr>
      </p:pic>
      <p:pic>
        <p:nvPicPr>
          <p:cNvPr id="6" name="Picture 5">
            <a:extLst>
              <a:ext uri="{FF2B5EF4-FFF2-40B4-BE49-F238E27FC236}">
                <a16:creationId xmlns:a16="http://schemas.microsoft.com/office/drawing/2014/main" id="{B3AF08AA-BB33-422A-BFFC-1486E3AD34DB}"/>
              </a:ext>
            </a:extLst>
          </p:cNvPr>
          <p:cNvPicPr>
            <a:picLocks noChangeAspect="1"/>
          </p:cNvPicPr>
          <p:nvPr/>
        </p:nvPicPr>
        <p:blipFill rotWithShape="1">
          <a:blip r:embed="rId3"/>
          <a:srcRect t="49268" b="732"/>
          <a:stretch/>
        </p:blipFill>
        <p:spPr>
          <a:xfrm>
            <a:off x="6292887" y="888213"/>
            <a:ext cx="2851113" cy="3936479"/>
          </a:xfrm>
          <a:prstGeom prst="rect">
            <a:avLst/>
          </a:prstGeom>
        </p:spPr>
      </p:pic>
      <p:sp>
        <p:nvSpPr>
          <p:cNvPr id="7" name="TextBox 6">
            <a:extLst>
              <a:ext uri="{FF2B5EF4-FFF2-40B4-BE49-F238E27FC236}">
                <a16:creationId xmlns:a16="http://schemas.microsoft.com/office/drawing/2014/main" id="{FA07CED6-7D67-41C8-8241-F4C632C9519F}"/>
              </a:ext>
            </a:extLst>
          </p:cNvPr>
          <p:cNvSpPr txBox="1"/>
          <p:nvPr/>
        </p:nvSpPr>
        <p:spPr>
          <a:xfrm>
            <a:off x="412754" y="4255286"/>
            <a:ext cx="3206928" cy="553998"/>
          </a:xfrm>
          <a:prstGeom prst="rect">
            <a:avLst/>
          </a:prstGeom>
          <a:noFill/>
        </p:spPr>
        <p:txBody>
          <a:bodyPr wrap="square">
            <a:spAutoFit/>
          </a:bodyPr>
          <a:lstStyle/>
          <a:p>
            <a:r>
              <a:rPr lang="en-US" sz="1000" b="0" i="0" dirty="0" err="1">
                <a:solidFill>
                  <a:srgbClr val="222222"/>
                </a:solidFill>
                <a:effectLst/>
                <a:latin typeface="Arial" panose="020B0604020202020204" pitchFamily="34" charset="0"/>
              </a:rPr>
              <a:t>Kouprie</a:t>
            </a:r>
            <a:r>
              <a:rPr lang="en-US" sz="1000" b="0" i="0" dirty="0">
                <a:solidFill>
                  <a:srgbClr val="222222"/>
                </a:solidFill>
                <a:effectLst/>
                <a:latin typeface="Arial" panose="020B0604020202020204" pitchFamily="34" charset="0"/>
              </a:rPr>
              <a:t>, M., &amp; Visser, F. S. (2009). A framework for empathy in design: stepping into and out of the user's life. </a:t>
            </a:r>
            <a:r>
              <a:rPr lang="en-US" sz="1000" b="0" i="1" dirty="0">
                <a:solidFill>
                  <a:srgbClr val="222222"/>
                </a:solidFill>
                <a:effectLst/>
                <a:latin typeface="Arial" panose="020B0604020202020204" pitchFamily="34" charset="0"/>
              </a:rPr>
              <a:t>Journal of Engineering Design</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20</a:t>
            </a:r>
            <a:r>
              <a:rPr lang="en-US" sz="1000" b="0" i="0" dirty="0">
                <a:solidFill>
                  <a:srgbClr val="222222"/>
                </a:solidFill>
                <a:effectLst/>
                <a:latin typeface="Arial" panose="020B0604020202020204" pitchFamily="34" charset="0"/>
              </a:rPr>
              <a:t>(5), 437-448.</a:t>
            </a:r>
            <a:endParaRPr lang="LID4096" sz="1000" dirty="0"/>
          </a:p>
        </p:txBody>
      </p:sp>
    </p:spTree>
    <p:extLst>
      <p:ext uri="{BB962C8B-B14F-4D97-AF65-F5344CB8AC3E}">
        <p14:creationId xmlns:p14="http://schemas.microsoft.com/office/powerpoint/2010/main" val="36640432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21DE-190B-4038-BCDE-42E2313E64D0}"/>
              </a:ext>
            </a:extLst>
          </p:cNvPr>
          <p:cNvSpPr>
            <a:spLocks noGrp="1"/>
          </p:cNvSpPr>
          <p:nvPr>
            <p:ph type="title"/>
          </p:nvPr>
        </p:nvSpPr>
        <p:spPr/>
        <p:txBody>
          <a:bodyPr/>
          <a:lstStyle/>
          <a:p>
            <a:r>
              <a:rPr lang="en-150" dirty="0"/>
              <a:t>Lunch</a:t>
            </a:r>
          </a:p>
        </p:txBody>
      </p:sp>
      <p:sp>
        <p:nvSpPr>
          <p:cNvPr id="3" name="Text Placeholder 2">
            <a:extLst>
              <a:ext uri="{FF2B5EF4-FFF2-40B4-BE49-F238E27FC236}">
                <a16:creationId xmlns:a16="http://schemas.microsoft.com/office/drawing/2014/main" id="{6DC7CD83-C20B-498F-8D6A-F32C16E7C7A6}"/>
              </a:ext>
            </a:extLst>
          </p:cNvPr>
          <p:cNvSpPr>
            <a:spLocks noGrp="1"/>
          </p:cNvSpPr>
          <p:nvPr>
            <p:ph type="body" sz="quarter" idx="14"/>
          </p:nvPr>
        </p:nvSpPr>
        <p:spPr/>
        <p:txBody>
          <a:bodyPr/>
          <a:lstStyle/>
          <a:p>
            <a:endParaRPr lang="en-150"/>
          </a:p>
        </p:txBody>
      </p:sp>
    </p:spTree>
    <p:extLst>
      <p:ext uri="{BB962C8B-B14F-4D97-AF65-F5344CB8AC3E}">
        <p14:creationId xmlns:p14="http://schemas.microsoft.com/office/powerpoint/2010/main" val="204905898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DD3D-1D7A-41A2-A097-2D364CF837E8}"/>
              </a:ext>
            </a:extLst>
          </p:cNvPr>
          <p:cNvSpPr>
            <a:spLocks noGrp="1"/>
          </p:cNvSpPr>
          <p:nvPr>
            <p:ph type="title"/>
          </p:nvPr>
        </p:nvSpPr>
        <p:spPr/>
        <p:txBody>
          <a:bodyPr/>
          <a:lstStyle/>
          <a:p>
            <a:r>
              <a:rPr lang="en-150" dirty="0"/>
              <a:t>Practice</a:t>
            </a:r>
          </a:p>
        </p:txBody>
      </p:sp>
    </p:spTree>
    <p:extLst>
      <p:ext uri="{BB962C8B-B14F-4D97-AF65-F5344CB8AC3E}">
        <p14:creationId xmlns:p14="http://schemas.microsoft.com/office/powerpoint/2010/main" val="25184137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72DD2C-68B6-4049-A2B0-A6049FBA46EB}"/>
              </a:ext>
            </a:extLst>
          </p:cNvPr>
          <p:cNvSpPr>
            <a:spLocks noGrp="1"/>
          </p:cNvSpPr>
          <p:nvPr>
            <p:ph sz="quarter" idx="12"/>
          </p:nvPr>
        </p:nvSpPr>
        <p:spPr>
          <a:xfrm>
            <a:off x="684001" y="1440000"/>
            <a:ext cx="6408279" cy="3199500"/>
          </a:xfrm>
        </p:spPr>
        <p:txBody>
          <a:bodyPr>
            <a:normAutofit/>
          </a:bodyPr>
          <a:lstStyle/>
          <a:p>
            <a:r>
              <a:rPr lang="en-150" dirty="0"/>
              <a:t>Wheelchair users</a:t>
            </a:r>
          </a:p>
          <a:p>
            <a:pPr lvl="1"/>
            <a:r>
              <a:rPr lang="en-150" dirty="0"/>
              <a:t>Pick one direction </a:t>
            </a:r>
          </a:p>
          <a:p>
            <a:pPr lvl="1"/>
            <a:r>
              <a:rPr lang="en-150" dirty="0"/>
              <a:t>Find the closest wheelchair user toilet tow</a:t>
            </a:r>
            <a:r>
              <a:rPr lang="en-US" dirty="0"/>
              <a:t>a</a:t>
            </a:r>
            <a:r>
              <a:rPr lang="en-150" dirty="0" err="1"/>
              <a:t>rds</a:t>
            </a:r>
            <a:r>
              <a:rPr lang="en-150" dirty="0"/>
              <a:t> that direction</a:t>
            </a:r>
          </a:p>
          <a:p>
            <a:r>
              <a:rPr lang="en-150" dirty="0"/>
              <a:t>Blind people – pick one (the person </a:t>
            </a:r>
            <a:r>
              <a:rPr lang="en-150" dirty="0" err="1"/>
              <a:t>accompan</a:t>
            </a:r>
            <a:r>
              <a:rPr lang="en-US" dirty="0"/>
              <a:t>y</a:t>
            </a:r>
            <a:r>
              <a:rPr lang="en-150" dirty="0" err="1"/>
              <a:t>ing</a:t>
            </a:r>
            <a:r>
              <a:rPr lang="en-150" dirty="0"/>
              <a:t> you is for protection not to tell you what to do)</a:t>
            </a:r>
          </a:p>
          <a:p>
            <a:pPr lvl="1"/>
            <a:r>
              <a:rPr lang="en-150" dirty="0"/>
              <a:t>1. Find your way to the downstairs restaurant </a:t>
            </a:r>
          </a:p>
          <a:p>
            <a:pPr lvl="1"/>
            <a:r>
              <a:rPr lang="en-150" dirty="0"/>
              <a:t>2. Find your way to the restaurant on the left of </a:t>
            </a:r>
            <a:r>
              <a:rPr lang="en-150" dirty="0" err="1"/>
              <a:t>TellUs</a:t>
            </a:r>
            <a:r>
              <a:rPr lang="en-150" dirty="0"/>
              <a:t> and find a way to understand what is the menu</a:t>
            </a:r>
          </a:p>
          <a:p>
            <a:pPr lvl="1"/>
            <a:r>
              <a:rPr lang="en-150" dirty="0"/>
              <a:t>3. Find your way to the toilets and try to use them (wash your hands afterword)</a:t>
            </a:r>
          </a:p>
          <a:p>
            <a:pPr lvl="1"/>
            <a:endParaRPr lang="en-150" dirty="0"/>
          </a:p>
        </p:txBody>
      </p:sp>
      <p:sp>
        <p:nvSpPr>
          <p:cNvPr id="3" name="Title 2">
            <a:extLst>
              <a:ext uri="{FF2B5EF4-FFF2-40B4-BE49-F238E27FC236}">
                <a16:creationId xmlns:a16="http://schemas.microsoft.com/office/drawing/2014/main" id="{2395CF9D-5732-4BFB-BCDE-B6BE7461D69E}"/>
              </a:ext>
            </a:extLst>
          </p:cNvPr>
          <p:cNvSpPr>
            <a:spLocks noGrp="1"/>
          </p:cNvSpPr>
          <p:nvPr>
            <p:ph type="title"/>
          </p:nvPr>
        </p:nvSpPr>
        <p:spPr>
          <a:xfrm>
            <a:off x="684000" y="504000"/>
            <a:ext cx="7831350" cy="771606"/>
          </a:xfrm>
        </p:spPr>
        <p:txBody>
          <a:bodyPr/>
          <a:lstStyle/>
          <a:p>
            <a:r>
              <a:rPr lang="en-150" dirty="0"/>
              <a:t>Do and reflect while you are doing </a:t>
            </a:r>
            <a:br>
              <a:rPr lang="en-150" dirty="0"/>
            </a:br>
            <a:r>
              <a:rPr lang="en-150" dirty="0"/>
              <a:t>– Be back in 15-20 min</a:t>
            </a:r>
          </a:p>
        </p:txBody>
      </p:sp>
    </p:spTree>
    <p:extLst>
      <p:ext uri="{BB962C8B-B14F-4D97-AF65-F5344CB8AC3E}">
        <p14:creationId xmlns:p14="http://schemas.microsoft.com/office/powerpoint/2010/main" val="26920532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Durrell+Bishop+Marble+Answer+Machine SD">
            <a:hlinkClick r:id="" action="ppaction://media"/>
            <a:extLst>
              <a:ext uri="{FF2B5EF4-FFF2-40B4-BE49-F238E27FC236}">
                <a16:creationId xmlns:a16="http://schemas.microsoft.com/office/drawing/2014/main" id="{3538779A-FA51-4A70-89EC-984E70143B7B}"/>
              </a:ext>
            </a:extLst>
          </p:cNvPr>
          <p:cNvPicPr>
            <a:picLocks noGrp="1" noRot="1" noChangeAspect="1"/>
          </p:cNvPicPr>
          <p:nvPr>
            <p:ph sz="quarter" idx="12"/>
            <a:videoFile r:link="rId1"/>
          </p:nvPr>
        </p:nvPicPr>
        <p:blipFill>
          <a:blip r:embed="rId4"/>
          <a:stretch>
            <a:fillRect/>
          </a:stretch>
        </p:blipFill>
        <p:spPr>
          <a:xfrm>
            <a:off x="750304" y="1291174"/>
            <a:ext cx="3816000" cy="2862000"/>
          </a:xfrm>
          <a:prstGeom prst="rect">
            <a:avLst/>
          </a:prstGeom>
          <a:noFill/>
        </p:spPr>
      </p:pic>
      <p:sp>
        <p:nvSpPr>
          <p:cNvPr id="3" name="Title 2">
            <a:extLst>
              <a:ext uri="{FF2B5EF4-FFF2-40B4-BE49-F238E27FC236}">
                <a16:creationId xmlns:a16="http://schemas.microsoft.com/office/drawing/2014/main" id="{54B19741-D092-4D3E-907B-70F41C097604}"/>
              </a:ext>
            </a:extLst>
          </p:cNvPr>
          <p:cNvSpPr>
            <a:spLocks noGrp="1"/>
          </p:cNvSpPr>
          <p:nvPr>
            <p:ph type="title"/>
          </p:nvPr>
        </p:nvSpPr>
        <p:spPr>
          <a:xfrm>
            <a:off x="684000" y="504000"/>
            <a:ext cx="7831350" cy="569407"/>
          </a:xfrm>
        </p:spPr>
        <p:txBody>
          <a:bodyPr wrap="square" anchor="t">
            <a:normAutofit/>
          </a:bodyPr>
          <a:lstStyle/>
          <a:p>
            <a:r>
              <a:rPr lang="en-150" dirty="0"/>
              <a:t>THE GOOD</a:t>
            </a:r>
            <a:r>
              <a:rPr lang="en-150" b="0" dirty="0"/>
              <a:t>, the bad, and the evil</a:t>
            </a:r>
          </a:p>
        </p:txBody>
      </p:sp>
      <p:pic>
        <p:nvPicPr>
          <p:cNvPr id="1026" name="Picture 2" descr="Fig. 7a–i">
            <a:extLst>
              <a:ext uri="{FF2B5EF4-FFF2-40B4-BE49-F238E27FC236}">
                <a16:creationId xmlns:a16="http://schemas.microsoft.com/office/drawing/2014/main" id="{9614DD97-A83E-4C35-8786-8A0CDC04541F}"/>
              </a:ext>
            </a:extLst>
          </p:cNvPr>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rcRect/>
          <a:stretch>
            <a:fillRect/>
          </a:stretch>
        </p:blipFill>
        <p:spPr bwMode="auto">
          <a:xfrm>
            <a:off x="5220072" y="66190"/>
            <a:ext cx="3816000" cy="473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7653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B5D523-B827-4093-8B40-3E161C3F4536}"/>
              </a:ext>
            </a:extLst>
          </p:cNvPr>
          <p:cNvSpPr>
            <a:spLocks noGrp="1"/>
          </p:cNvSpPr>
          <p:nvPr>
            <p:ph sz="quarter" idx="12"/>
          </p:nvPr>
        </p:nvSpPr>
        <p:spPr>
          <a:xfrm>
            <a:off x="684001" y="1440000"/>
            <a:ext cx="2663863" cy="2939990"/>
          </a:xfrm>
        </p:spPr>
        <p:txBody>
          <a:bodyPr>
            <a:normAutofit fontScale="85000" lnSpcReduction="10000"/>
          </a:bodyPr>
          <a:lstStyle/>
          <a:p>
            <a:r>
              <a:rPr lang="en-150" dirty="0"/>
              <a:t>How did you feel as...blind/wheelchair user?</a:t>
            </a:r>
          </a:p>
          <a:p>
            <a:r>
              <a:rPr lang="en-150" dirty="0"/>
              <a:t>What do you think would have changed if you were living for years in this state of body?</a:t>
            </a:r>
          </a:p>
          <a:p>
            <a:r>
              <a:rPr lang="en-150" dirty="0"/>
              <a:t>Are there any risks or limitations in the way you exp</a:t>
            </a:r>
            <a:r>
              <a:rPr lang="en-US" dirty="0"/>
              <a:t>e</a:t>
            </a:r>
            <a:r>
              <a:rPr lang="en-150" dirty="0" err="1"/>
              <a:t>rienced</a:t>
            </a:r>
            <a:r>
              <a:rPr lang="en-150" dirty="0"/>
              <a:t> blindness/wheelchair use?</a:t>
            </a:r>
          </a:p>
        </p:txBody>
      </p:sp>
      <p:sp>
        <p:nvSpPr>
          <p:cNvPr id="3" name="Title 2">
            <a:extLst>
              <a:ext uri="{FF2B5EF4-FFF2-40B4-BE49-F238E27FC236}">
                <a16:creationId xmlns:a16="http://schemas.microsoft.com/office/drawing/2014/main" id="{1BE2963F-4CB7-4A15-873E-0CBD26C3C881}"/>
              </a:ext>
            </a:extLst>
          </p:cNvPr>
          <p:cNvSpPr>
            <a:spLocks noGrp="1"/>
          </p:cNvSpPr>
          <p:nvPr>
            <p:ph type="title"/>
          </p:nvPr>
        </p:nvSpPr>
        <p:spPr/>
        <p:txBody>
          <a:bodyPr/>
          <a:lstStyle/>
          <a:p>
            <a:r>
              <a:rPr lang="en-150" dirty="0"/>
              <a:t>Last min discussion... </a:t>
            </a:r>
          </a:p>
        </p:txBody>
      </p:sp>
      <p:pic>
        <p:nvPicPr>
          <p:cNvPr id="4" name="Picture 3">
            <a:extLst>
              <a:ext uri="{FF2B5EF4-FFF2-40B4-BE49-F238E27FC236}">
                <a16:creationId xmlns:a16="http://schemas.microsoft.com/office/drawing/2014/main" id="{3D59DBE8-90CC-4D15-9BE6-54EE128EBD86}"/>
              </a:ext>
            </a:extLst>
          </p:cNvPr>
          <p:cNvPicPr>
            <a:picLocks noChangeAspect="1"/>
          </p:cNvPicPr>
          <p:nvPr/>
        </p:nvPicPr>
        <p:blipFill rotWithShape="1">
          <a:blip r:embed="rId3"/>
          <a:srcRect b="50000"/>
          <a:stretch/>
        </p:blipFill>
        <p:spPr>
          <a:xfrm>
            <a:off x="3441774" y="888214"/>
            <a:ext cx="2851113" cy="3936479"/>
          </a:xfrm>
          <a:prstGeom prst="rect">
            <a:avLst/>
          </a:prstGeom>
        </p:spPr>
      </p:pic>
      <p:pic>
        <p:nvPicPr>
          <p:cNvPr id="5" name="Picture 4">
            <a:extLst>
              <a:ext uri="{FF2B5EF4-FFF2-40B4-BE49-F238E27FC236}">
                <a16:creationId xmlns:a16="http://schemas.microsoft.com/office/drawing/2014/main" id="{C59F1EF3-ED0C-4F45-87CA-B5B8BFE8B9B2}"/>
              </a:ext>
            </a:extLst>
          </p:cNvPr>
          <p:cNvPicPr>
            <a:picLocks noChangeAspect="1"/>
          </p:cNvPicPr>
          <p:nvPr/>
        </p:nvPicPr>
        <p:blipFill rotWithShape="1">
          <a:blip r:embed="rId3"/>
          <a:srcRect t="49268" b="732"/>
          <a:stretch/>
        </p:blipFill>
        <p:spPr>
          <a:xfrm>
            <a:off x="6292887" y="888213"/>
            <a:ext cx="2851113" cy="3936479"/>
          </a:xfrm>
          <a:prstGeom prst="rect">
            <a:avLst/>
          </a:prstGeom>
        </p:spPr>
      </p:pic>
    </p:spTree>
    <p:extLst>
      <p:ext uri="{BB962C8B-B14F-4D97-AF65-F5344CB8AC3E}">
        <p14:creationId xmlns:p14="http://schemas.microsoft.com/office/powerpoint/2010/main" val="20618098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CBF33B-D397-4973-81BA-56A2B5C8E49F}"/>
              </a:ext>
            </a:extLst>
          </p:cNvPr>
          <p:cNvSpPr>
            <a:spLocks noGrp="1"/>
          </p:cNvSpPr>
          <p:nvPr>
            <p:ph type="title"/>
          </p:nvPr>
        </p:nvSpPr>
        <p:spPr>
          <a:xfrm>
            <a:off x="684000" y="504000"/>
            <a:ext cx="3743984" cy="569407"/>
          </a:xfrm>
        </p:spPr>
        <p:txBody>
          <a:bodyPr/>
          <a:lstStyle/>
          <a:p>
            <a:r>
              <a:rPr lang="en-US" dirty="0"/>
              <a:t>User center and participatory design</a:t>
            </a:r>
            <a:r>
              <a:rPr lang="en-150" dirty="0"/>
              <a:t> and PPIs</a:t>
            </a:r>
          </a:p>
        </p:txBody>
      </p:sp>
      <p:pic>
        <p:nvPicPr>
          <p:cNvPr id="7170" name="Picture 2" descr="Reading List: Design Research and Strategy — Alisan Atvur">
            <a:extLst>
              <a:ext uri="{FF2B5EF4-FFF2-40B4-BE49-F238E27FC236}">
                <a16:creationId xmlns:a16="http://schemas.microsoft.com/office/drawing/2014/main" id="{AADE3956-EDDC-461A-A74E-2B754782E903}"/>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4283968" y="0"/>
            <a:ext cx="4871797" cy="48102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0127F6-DDDA-48EA-8DCD-547590CF495A}"/>
              </a:ext>
            </a:extLst>
          </p:cNvPr>
          <p:cNvSpPr txBox="1"/>
          <p:nvPr/>
        </p:nvSpPr>
        <p:spPr>
          <a:xfrm>
            <a:off x="179512" y="4439445"/>
            <a:ext cx="4004773" cy="400110"/>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Image taken from: Sanders, E. B. N., &amp; </a:t>
            </a:r>
            <a:r>
              <a:rPr lang="en-US" sz="1000" b="0" i="0" dirty="0" err="1">
                <a:solidFill>
                  <a:srgbClr val="222222"/>
                </a:solidFill>
                <a:effectLst/>
                <a:latin typeface="Arial" panose="020B0604020202020204" pitchFamily="34" charset="0"/>
              </a:rPr>
              <a:t>Stappers</a:t>
            </a:r>
            <a:r>
              <a:rPr lang="en-US" sz="1000" b="0" i="0" dirty="0">
                <a:solidFill>
                  <a:srgbClr val="222222"/>
                </a:solidFill>
                <a:effectLst/>
                <a:latin typeface="Arial" panose="020B0604020202020204" pitchFamily="34" charset="0"/>
              </a:rPr>
              <a:t>, P. J. (2008). Co-creation and the new landscapes of design. </a:t>
            </a:r>
            <a:r>
              <a:rPr lang="en-US" sz="1000" b="0" i="1" dirty="0">
                <a:solidFill>
                  <a:srgbClr val="222222"/>
                </a:solidFill>
                <a:effectLst/>
                <a:latin typeface="Arial" panose="020B0604020202020204" pitchFamily="34" charset="0"/>
              </a:rPr>
              <a:t>Co-design</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4</a:t>
            </a:r>
            <a:r>
              <a:rPr lang="en-US" sz="1000" b="0" i="0" dirty="0">
                <a:solidFill>
                  <a:srgbClr val="222222"/>
                </a:solidFill>
                <a:effectLst/>
                <a:latin typeface="Arial" panose="020B0604020202020204" pitchFamily="34" charset="0"/>
              </a:rPr>
              <a:t>(1), 5-18.</a:t>
            </a:r>
          </a:p>
        </p:txBody>
      </p:sp>
    </p:spTree>
    <p:extLst>
      <p:ext uri="{BB962C8B-B14F-4D97-AF65-F5344CB8AC3E}">
        <p14:creationId xmlns:p14="http://schemas.microsoft.com/office/powerpoint/2010/main" val="10074636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2F64-B3A4-4560-AC71-26091CFB4A1A}"/>
              </a:ext>
            </a:extLst>
          </p:cNvPr>
          <p:cNvSpPr>
            <a:spLocks noGrp="1"/>
          </p:cNvSpPr>
          <p:nvPr>
            <p:ph type="title"/>
          </p:nvPr>
        </p:nvSpPr>
        <p:spPr>
          <a:xfrm>
            <a:off x="656325" y="3075806"/>
            <a:ext cx="7831350" cy="1584176"/>
          </a:xfrm>
        </p:spPr>
        <p:txBody>
          <a:bodyPr/>
          <a:lstStyle/>
          <a:p>
            <a:r>
              <a:rPr lang="en-US" b="0" dirty="0"/>
              <a:t>Vasiliki Mylonopoulou</a:t>
            </a:r>
            <a:br>
              <a:rPr lang="en-150" sz="1050" dirty="0"/>
            </a:br>
            <a:r>
              <a:rPr lang="en-US" sz="1500" dirty="0">
                <a:hlinkClick r:id="rId3"/>
              </a:rPr>
              <a:t>https://vasilikimylo.com/</a:t>
            </a:r>
            <a:br>
              <a:rPr lang="en-US" sz="1500" dirty="0"/>
            </a:br>
            <a:br>
              <a:rPr lang="en-US" sz="1500" dirty="0"/>
            </a:br>
            <a:r>
              <a:rPr lang="en-US" sz="1500" dirty="0"/>
              <a:t>Department of Applied IT</a:t>
            </a:r>
            <a:br>
              <a:rPr lang="en-US" sz="1500" dirty="0"/>
            </a:br>
            <a:r>
              <a:rPr lang="en-US" b="0" dirty="0"/>
              <a:t>Division of Human-Computer Interaction</a:t>
            </a:r>
            <a:br>
              <a:rPr lang="en-US" sz="1500" dirty="0"/>
            </a:br>
            <a:r>
              <a:rPr lang="en-US" sz="1500" dirty="0">
                <a:hlinkClick r:id="rId4"/>
              </a:rPr>
              <a:t>https://hci-gu.github.io/</a:t>
            </a:r>
            <a:r>
              <a:rPr lang="en-US" sz="1500" dirty="0"/>
              <a:t> </a:t>
            </a:r>
            <a:br>
              <a:rPr lang="LID4096" dirty="0"/>
            </a:br>
            <a:endParaRPr lang="en-150" dirty="0"/>
          </a:p>
        </p:txBody>
      </p:sp>
      <p:pic>
        <p:nvPicPr>
          <p:cNvPr id="5" name="Picture 2" descr="This Is What Disabled Looks Like”: The Sometimes Hard-To-See Line Between  Visible and Invisible Disabilities | by zipporah arielle | Medium">
            <a:extLst>
              <a:ext uri="{FF2B5EF4-FFF2-40B4-BE49-F238E27FC236}">
                <a16:creationId xmlns:a16="http://schemas.microsoft.com/office/drawing/2014/main" id="{0AD37D6C-AC86-45B7-84D0-807B5B2B85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1073113"/>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is Is What Disabled Looks Like”: The Sometimes Hard-To-See Line Between  Visible and Invisible Disabilities | by zipporah arielle | Medium">
            <a:extLst>
              <a:ext uri="{FF2B5EF4-FFF2-40B4-BE49-F238E27FC236}">
                <a16:creationId xmlns:a16="http://schemas.microsoft.com/office/drawing/2014/main" id="{BF5E7FB6-7A3B-42F1-B315-AA769C2C16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8" y="1131590"/>
            <a:ext cx="1584176"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7465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61C11-C93F-45A3-8E7A-A6D0F3921526}"/>
              </a:ext>
            </a:extLst>
          </p:cNvPr>
          <p:cNvSpPr>
            <a:spLocks noGrp="1"/>
          </p:cNvSpPr>
          <p:nvPr>
            <p:ph type="title"/>
          </p:nvPr>
        </p:nvSpPr>
        <p:spPr/>
        <p:txBody>
          <a:bodyPr/>
          <a:lstStyle/>
          <a:p>
            <a:r>
              <a:rPr lang="en-150" dirty="0"/>
              <a:t>Experiences of Bad/Good Designs</a:t>
            </a:r>
          </a:p>
        </p:txBody>
      </p:sp>
      <p:pic>
        <p:nvPicPr>
          <p:cNvPr id="3074" name="Picture 2" descr="It Crowd Period GIFs | Tenor">
            <a:extLst>
              <a:ext uri="{FF2B5EF4-FFF2-40B4-BE49-F238E27FC236}">
                <a16:creationId xmlns:a16="http://schemas.microsoft.com/office/drawing/2014/main" id="{1D4245F3-CEFD-4730-854D-A750F48C0C82}"/>
              </a:ext>
            </a:extLst>
          </p:cNvPr>
          <p:cNvPicPr>
            <a:picLocks noGrp="1" noChangeAspect="1" noChangeArrowheads="1" noCrop="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339752" y="1073407"/>
            <a:ext cx="3643376" cy="36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719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teraction Design: Beyond Human-Computer Interaction, 5th Edition | Wiley">
            <a:extLst>
              <a:ext uri="{FF2B5EF4-FFF2-40B4-BE49-F238E27FC236}">
                <a16:creationId xmlns:a16="http://schemas.microsoft.com/office/drawing/2014/main" id="{40E9BDC3-F2EA-4BB3-B5C5-B9919EC30A33}"/>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450952" y="1419622"/>
            <a:ext cx="2345784" cy="294005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Diagram, schematic&#10;&#10;Description automatically generated">
            <a:extLst>
              <a:ext uri="{FF2B5EF4-FFF2-40B4-BE49-F238E27FC236}">
                <a16:creationId xmlns:a16="http://schemas.microsoft.com/office/drawing/2014/main" id="{2DB07F8B-E4FF-47B4-AA94-1367332D3FED}"/>
              </a:ext>
            </a:extLst>
          </p:cNvPr>
          <p:cNvPicPr>
            <a:picLocks noGrp="1" noChangeAspect="1"/>
          </p:cNvPicPr>
          <p:nvPr>
            <p:ph sz="quarter" idx="12"/>
          </p:nvPr>
        </p:nvPicPr>
        <p:blipFill>
          <a:blip r:embed="rId4"/>
          <a:stretch>
            <a:fillRect/>
          </a:stretch>
        </p:blipFill>
        <p:spPr>
          <a:xfrm>
            <a:off x="827584" y="1419622"/>
            <a:ext cx="4395084" cy="2570710"/>
          </a:xfrm>
        </p:spPr>
      </p:pic>
      <p:sp>
        <p:nvSpPr>
          <p:cNvPr id="4" name="Title 3">
            <a:extLst>
              <a:ext uri="{FF2B5EF4-FFF2-40B4-BE49-F238E27FC236}">
                <a16:creationId xmlns:a16="http://schemas.microsoft.com/office/drawing/2014/main" id="{7299D5CF-E13D-4B26-9890-628A9E6003F4}"/>
              </a:ext>
            </a:extLst>
          </p:cNvPr>
          <p:cNvSpPr>
            <a:spLocks noGrp="1"/>
          </p:cNvSpPr>
          <p:nvPr>
            <p:ph type="title"/>
          </p:nvPr>
        </p:nvSpPr>
        <p:spPr/>
        <p:txBody>
          <a:bodyPr/>
          <a:lstStyle/>
          <a:p>
            <a:r>
              <a:rPr lang="en-US" dirty="0"/>
              <a:t>Human-Computer Interaction basics</a:t>
            </a:r>
            <a:endParaRPr lang="en-150" dirty="0"/>
          </a:p>
        </p:txBody>
      </p:sp>
      <p:sp>
        <p:nvSpPr>
          <p:cNvPr id="8" name="TextBox 7">
            <a:extLst>
              <a:ext uri="{FF2B5EF4-FFF2-40B4-BE49-F238E27FC236}">
                <a16:creationId xmlns:a16="http://schemas.microsoft.com/office/drawing/2014/main" id="{5E423942-8F30-4B03-8F8C-A18AB783C590}"/>
              </a:ext>
            </a:extLst>
          </p:cNvPr>
          <p:cNvSpPr txBox="1"/>
          <p:nvPr/>
        </p:nvSpPr>
        <p:spPr>
          <a:xfrm>
            <a:off x="1008902" y="3917885"/>
            <a:ext cx="4032448" cy="400110"/>
          </a:xfrm>
          <a:prstGeom prst="rect">
            <a:avLst/>
          </a:prstGeom>
          <a:noFill/>
        </p:spPr>
        <p:txBody>
          <a:bodyPr wrap="square">
            <a:spAutoFit/>
          </a:bodyPr>
          <a:lstStyle/>
          <a:p>
            <a:r>
              <a:rPr lang="en-GB" sz="1000" dirty="0"/>
              <a:t>Picture by: Interaction design </a:t>
            </a:r>
            <a:r>
              <a:rPr lang="LID4096" sz="1000" dirty="0"/>
              <a:t>Beyond Human-Computer Interaction, 5th Edition </a:t>
            </a:r>
            <a:r>
              <a:rPr lang="en-GB" sz="1000" dirty="0"/>
              <a:t>(2019) by Helen Sharp, Jennifer </a:t>
            </a:r>
            <a:r>
              <a:rPr lang="en-GB" sz="1000" dirty="0" err="1"/>
              <a:t>Preece</a:t>
            </a:r>
            <a:r>
              <a:rPr lang="en-GB" sz="1000" dirty="0"/>
              <a:t>, Rogers Yvonne</a:t>
            </a:r>
            <a:endParaRPr lang="LID4096" sz="1000" dirty="0"/>
          </a:p>
        </p:txBody>
      </p:sp>
      <p:sp>
        <p:nvSpPr>
          <p:cNvPr id="7" name="TextBox 6">
            <a:extLst>
              <a:ext uri="{FF2B5EF4-FFF2-40B4-BE49-F238E27FC236}">
                <a16:creationId xmlns:a16="http://schemas.microsoft.com/office/drawing/2014/main" id="{8475F249-C600-49D3-B92E-F4AACE00A87B}"/>
              </a:ext>
            </a:extLst>
          </p:cNvPr>
          <p:cNvSpPr txBox="1"/>
          <p:nvPr/>
        </p:nvSpPr>
        <p:spPr>
          <a:xfrm>
            <a:off x="677459" y="4454834"/>
            <a:ext cx="7925404" cy="369332"/>
          </a:xfrm>
          <a:prstGeom prst="rect">
            <a:avLst/>
          </a:prstGeom>
          <a:noFill/>
        </p:spPr>
        <p:txBody>
          <a:bodyPr wrap="square">
            <a:spAutoFit/>
          </a:bodyPr>
          <a:lstStyle/>
          <a:p>
            <a:endParaRPr lang="en-150" dirty="0"/>
          </a:p>
        </p:txBody>
      </p:sp>
    </p:spTree>
    <p:extLst>
      <p:ext uri="{BB962C8B-B14F-4D97-AF65-F5344CB8AC3E}">
        <p14:creationId xmlns:p14="http://schemas.microsoft.com/office/powerpoint/2010/main" val="19656588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3_GU_PPTMall_190527">
  <a:themeElements>
    <a:clrScheme name="GU">
      <a:dk1>
        <a:sysClr val="windowText" lastClr="000000"/>
      </a:dk1>
      <a:lt1>
        <a:sysClr val="window" lastClr="FFFFFF"/>
      </a:lt1>
      <a:dk2>
        <a:srgbClr val="004B89"/>
      </a:dk2>
      <a:lt2>
        <a:srgbClr val="EEECE1"/>
      </a:lt2>
      <a:accent1>
        <a:srgbClr val="004B89"/>
      </a:accent1>
      <a:accent2>
        <a:srgbClr val="7A99AC"/>
      </a:accent2>
      <a:accent3>
        <a:srgbClr val="9B2743"/>
      </a:accent3>
      <a:accent4>
        <a:srgbClr val="FE5000"/>
      </a:accent4>
      <a:accent5>
        <a:srgbClr val="53682B"/>
      </a:accent5>
      <a:accent6>
        <a:srgbClr val="79CAB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GU_MALL_2019_190610_eng_v2" id="{3AD1ADC9-39F1-DA40-B802-7CC5E6080D9D}" vid="{E64519F2-790F-0245-8B12-29EA84DC301A}"/>
    </a:ext>
  </a:extLst>
</a:theme>
</file>

<file path=ppt/theme/theme2.xml><?xml version="1.0" encoding="utf-8"?>
<a:theme xmlns:a="http://schemas.openxmlformats.org/drawingml/2006/main" name="2_GU_PPTMall_190527">
  <a:themeElements>
    <a:clrScheme name="GU Tema 2020 1">
      <a:dk1>
        <a:srgbClr val="000000"/>
      </a:dk1>
      <a:lt1>
        <a:srgbClr val="FFFFFF"/>
      </a:lt1>
      <a:dk2>
        <a:srgbClr val="44546A"/>
      </a:dk2>
      <a:lt2>
        <a:srgbClr val="E7E6E6"/>
      </a:lt2>
      <a:accent1>
        <a:srgbClr val="499FDC"/>
      </a:accent1>
      <a:accent2>
        <a:srgbClr val="7357C1"/>
      </a:accent2>
      <a:accent3>
        <a:srgbClr val="1DA881"/>
      </a:accent3>
      <a:accent4>
        <a:srgbClr val="F2C33E"/>
      </a:accent4>
      <a:accent5>
        <a:srgbClr val="5B9BD5"/>
      </a:accent5>
      <a:accent6>
        <a:srgbClr val="C7247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GU_MALL_2019_190610_eng_v2" id="{3AD1ADC9-39F1-DA40-B802-7CC5E6080D9D}" vid="{CF617B5B-40EA-3142-A87F-46275CD4C71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1777575_ppt_gu_mall_eng_v2</Template>
  <TotalTime>7415</TotalTime>
  <Words>3887</Words>
  <Application>Microsoft Office PowerPoint</Application>
  <PresentationFormat>On-screen Show (16:9)</PresentationFormat>
  <Paragraphs>433</Paragraphs>
  <Slides>72</Slides>
  <Notes>47</Notes>
  <HiddenSlides>0</HiddenSlides>
  <MMClips>14</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72</vt:i4>
      </vt:variant>
    </vt:vector>
  </HeadingPairs>
  <TitlesOfParts>
    <vt:vector size="93" baseType="lpstr">
      <vt:lpstr>acumin-pro</vt:lpstr>
      <vt:lpstr>Amazon Ember</vt:lpstr>
      <vt:lpstr>Arial</vt:lpstr>
      <vt:lpstr>Arial Black</vt:lpstr>
      <vt:lpstr>Arial Bold</vt:lpstr>
      <vt:lpstr>Arial Narrow</vt:lpstr>
      <vt:lpstr>Calibri</vt:lpstr>
      <vt:lpstr>Diatype Light</vt:lpstr>
      <vt:lpstr>Georgia</vt:lpstr>
      <vt:lpstr>Google Sans</vt:lpstr>
      <vt:lpstr>helvetica-w01-roman</vt:lpstr>
      <vt:lpstr>Lato Extended</vt:lpstr>
      <vt:lpstr>MaxLF</vt:lpstr>
      <vt:lpstr>Open Sans</vt:lpstr>
      <vt:lpstr>Roboto</vt:lpstr>
      <vt:lpstr>Source Sans Variable</vt:lpstr>
      <vt:lpstr>Tahoma</vt:lpstr>
      <vt:lpstr>Times New Roman</vt:lpstr>
      <vt:lpstr>Wingdings</vt:lpstr>
      <vt:lpstr>3_GU_PPTMall_190527</vt:lpstr>
      <vt:lpstr>2_GU_PPTMall_190527</vt:lpstr>
      <vt:lpstr>Design and Diversity</vt:lpstr>
      <vt:lpstr>Vasiliki Mylonopoulou, PhD</vt:lpstr>
      <vt:lpstr>The plan for the day</vt:lpstr>
      <vt:lpstr>Introduction to  Human-Computer Interaction</vt:lpstr>
      <vt:lpstr>The good, THE BAD,... And the Evil</vt:lpstr>
      <vt:lpstr>The good, the bad,... And THE EVIL</vt:lpstr>
      <vt:lpstr>THE GOOD, the bad, and the evil</vt:lpstr>
      <vt:lpstr>Experiences of Bad/Good Designs</vt:lpstr>
      <vt:lpstr>Human-Computer Interaction basics</vt:lpstr>
      <vt:lpstr>Hawaii</vt:lpstr>
      <vt:lpstr>Simple but complex</vt:lpstr>
      <vt:lpstr>What is really design?</vt:lpstr>
      <vt:lpstr>What is the most important thing in the design process?</vt:lpstr>
      <vt:lpstr>Questions?</vt:lpstr>
      <vt:lpstr>User-centred Design </vt:lpstr>
      <vt:lpstr>Designer’s rationale in wellness apps for “patients”</vt:lpstr>
      <vt:lpstr>When health and wellness is not covered in design</vt:lpstr>
      <vt:lpstr>Questions?</vt:lpstr>
      <vt:lpstr>Person centric care</vt:lpstr>
      <vt:lpstr>Discussion</vt:lpstr>
      <vt:lpstr>Break</vt:lpstr>
      <vt:lpstr>Tools for design</vt:lpstr>
      <vt:lpstr>Double diamond</vt:lpstr>
      <vt:lpstr>Discover</vt:lpstr>
      <vt:lpstr>Define...</vt:lpstr>
      <vt:lpstr>Persona</vt:lpstr>
      <vt:lpstr>Empathy: Persona with empathy map</vt:lpstr>
      <vt:lpstr>Scenario</vt:lpstr>
      <vt:lpstr>Develop</vt:lpstr>
      <vt:lpstr>Your Turn!</vt:lpstr>
      <vt:lpstr>Personas</vt:lpstr>
      <vt:lpstr>It is not only the double diamond</vt:lpstr>
      <vt:lpstr>Design sprint by Google </vt:lpstr>
      <vt:lpstr>PowerPoint Presentation</vt:lpstr>
      <vt:lpstr>Thank you for today!</vt:lpstr>
      <vt:lpstr>The plan for the day</vt:lpstr>
      <vt:lpstr>We affect people’s lives</vt:lpstr>
      <vt:lpstr>Context</vt:lpstr>
      <vt:lpstr>Are you familiar with…</vt:lpstr>
      <vt:lpstr>Let’s Walk our privilege</vt:lpstr>
      <vt:lpstr>Equality, Equity, Justice</vt:lpstr>
      <vt:lpstr>It is not just a matter of accessibility </vt:lpstr>
      <vt:lpstr>Technology</vt:lpstr>
      <vt:lpstr>Prosthetics</vt:lpstr>
      <vt:lpstr>PowerPoint Presentation</vt:lpstr>
      <vt:lpstr>For whom are you working?</vt:lpstr>
      <vt:lpstr>PowerPoint Presentation</vt:lpstr>
      <vt:lpstr>Let’s talk about unicorns</vt:lpstr>
      <vt:lpstr>Who is Normal?</vt:lpstr>
      <vt:lpstr>Is this normal?  </vt:lpstr>
      <vt:lpstr>This is Normal</vt:lpstr>
      <vt:lpstr>A leter</vt:lpstr>
      <vt:lpstr>It is not just a matter of accessibility </vt:lpstr>
      <vt:lpstr>What is Disability?</vt:lpstr>
      <vt:lpstr>Able woman disable men!</vt:lpstr>
      <vt:lpstr>Ability, and democracy (2017)</vt:lpstr>
      <vt:lpstr>Misconceptions</vt:lpstr>
      <vt:lpstr>How do we build our digital world?</vt:lpstr>
      <vt:lpstr>Models of disability </vt:lpstr>
      <vt:lpstr>World Health Organization</vt:lpstr>
      <vt:lpstr>Identity: Everyone Here Spoke Sign Language…</vt:lpstr>
      <vt:lpstr>PowerPoint Presentation</vt:lpstr>
      <vt:lpstr>Universal and inclusive design</vt:lpstr>
      <vt:lpstr>When the “other” is the designer </vt:lpstr>
      <vt:lpstr>World experience / body experience </vt:lpstr>
      <vt:lpstr>Empathy: In an out approach for designer’s blind spots</vt:lpstr>
      <vt:lpstr>Lunch</vt:lpstr>
      <vt:lpstr>Practice</vt:lpstr>
      <vt:lpstr>Do and reflect while you are doing  – Be back in 15-20 min</vt:lpstr>
      <vt:lpstr>Last min discussion... </vt:lpstr>
      <vt:lpstr>User center and participatory design and PPIs</vt:lpstr>
      <vt:lpstr>Vasiliki Mylonopoulou https://vasilikimylo.com/  Department of Applied IT Division of Human-Computer Interaction https://hci-gu.github.io/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Vasiliki Mylonopoulou</dc:creator>
  <cp:lastModifiedBy>Vasiliki Mylonopoulou</cp:lastModifiedBy>
  <cp:revision>136</cp:revision>
  <cp:lastPrinted>2019-03-25T10:35:10Z</cp:lastPrinted>
  <dcterms:created xsi:type="dcterms:W3CDTF">2021-08-19T08:28:35Z</dcterms:created>
  <dcterms:modified xsi:type="dcterms:W3CDTF">2022-09-23T10:55:09Z</dcterms:modified>
</cp:coreProperties>
</file>